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0" r:id="rId2"/>
    <p:sldId id="256" r:id="rId3"/>
    <p:sldId id="258" r:id="rId4"/>
    <p:sldId id="279" r:id="rId5"/>
    <p:sldId id="303" r:id="rId6"/>
    <p:sldId id="280" r:id="rId7"/>
    <p:sldId id="281" r:id="rId8"/>
    <p:sldId id="261" r:id="rId9"/>
    <p:sldId id="306" r:id="rId10"/>
    <p:sldId id="308" r:id="rId11"/>
    <p:sldId id="283" r:id="rId12"/>
    <p:sldId id="284" r:id="rId13"/>
    <p:sldId id="285" r:id="rId14"/>
    <p:sldId id="286" r:id="rId15"/>
    <p:sldId id="287" r:id="rId16"/>
    <p:sldId id="288" r:id="rId17"/>
    <p:sldId id="290" r:id="rId18"/>
    <p:sldId id="289" r:id="rId19"/>
    <p:sldId id="291" r:id="rId20"/>
    <p:sldId id="293" r:id="rId21"/>
    <p:sldId id="296" r:id="rId22"/>
    <p:sldId id="297" r:id="rId23"/>
    <p:sldId id="298" r:id="rId24"/>
    <p:sldId id="307" r:id="rId25"/>
    <p:sldId id="300" r:id="rId26"/>
    <p:sldId id="301" r:id="rId27"/>
    <p:sldId id="302" r:id="rId28"/>
    <p:sldId id="271" r:id="rId29"/>
    <p:sldId id="272" r:id="rId30"/>
    <p:sldId id="273" r:id="rId31"/>
    <p:sldId id="274" r:id="rId32"/>
    <p:sldId id="275" r:id="rId33"/>
    <p:sldId id="276" r:id="rId34"/>
    <p:sldId id="277" r:id="rId35"/>
    <p:sldId id="304" r:id="rId36"/>
    <p:sldId id="3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F80A5-C499-432B-87FD-CC32549AF0B8}" v="615" dt="2021-12-13T20:15:56.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48" y="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B" userId="4d0500df6eb3e363" providerId="LiveId" clId="{C32B3FC1-AD1C-164A-B844-A7957836FCF7}"/>
    <pc:docChg chg="modSld">
      <pc:chgData name="C B" userId="4d0500df6eb3e363" providerId="LiveId" clId="{C32B3FC1-AD1C-164A-B844-A7957836FCF7}" dt="2021-10-31T16:28:03.028" v="1" actId="255"/>
      <pc:docMkLst>
        <pc:docMk/>
      </pc:docMkLst>
      <pc:sldChg chg="modSp">
        <pc:chgData name="C B" userId="4d0500df6eb3e363" providerId="LiveId" clId="{C32B3FC1-AD1C-164A-B844-A7957836FCF7}" dt="2021-10-31T16:28:03.028" v="1" actId="255"/>
        <pc:sldMkLst>
          <pc:docMk/>
          <pc:sldMk cId="2443416969" sldId="278"/>
        </pc:sldMkLst>
        <pc:spChg chg="mod">
          <ac:chgData name="C B" userId="4d0500df6eb3e363" providerId="LiveId" clId="{C32B3FC1-AD1C-164A-B844-A7957836FCF7}" dt="2021-10-31T16:28:03.028" v="1" actId="255"/>
          <ac:spMkLst>
            <pc:docMk/>
            <pc:sldMk cId="2443416969" sldId="278"/>
            <ac:spMk id="13" creationId="{00000000-0000-0000-0000-000000000000}"/>
          </ac:spMkLst>
        </pc:spChg>
      </pc:sldChg>
    </pc:docChg>
  </pc:docChgLst>
  <pc:docChgLst>
    <pc:chgData name="C B" userId="4d0500df6eb3e363" providerId="LiveId" clId="{35F7C441-C9EF-4F49-B9DF-A5D324D25CB4}"/>
    <pc:docChg chg="undo custSel addSld delSld modSld sldOrd">
      <pc:chgData name="C B" userId="4d0500df6eb3e363" providerId="LiveId" clId="{35F7C441-C9EF-4F49-B9DF-A5D324D25CB4}" dt="2021-11-02T22:58:27.241" v="620" actId="255"/>
      <pc:docMkLst>
        <pc:docMk/>
      </pc:docMkLst>
      <pc:sldChg chg="modSp modAnim">
        <pc:chgData name="C B" userId="4d0500df6eb3e363" providerId="LiveId" clId="{35F7C441-C9EF-4F49-B9DF-A5D324D25CB4}" dt="2021-11-02T22:58:27.241" v="620" actId="255"/>
        <pc:sldMkLst>
          <pc:docMk/>
          <pc:sldMk cId="2404953536" sldId="258"/>
        </pc:sldMkLst>
        <pc:spChg chg="mod">
          <ac:chgData name="C B" userId="4d0500df6eb3e363" providerId="LiveId" clId="{35F7C441-C9EF-4F49-B9DF-A5D324D25CB4}" dt="2021-11-02T22:58:27.241" v="620" actId="255"/>
          <ac:spMkLst>
            <pc:docMk/>
            <pc:sldMk cId="2404953536" sldId="258"/>
            <ac:spMk id="3" creationId="{1B2A2971-E4AA-4BF7-9C70-31AC33569E81}"/>
          </ac:spMkLst>
        </pc:spChg>
      </pc:sldChg>
      <pc:sldChg chg="del">
        <pc:chgData name="C B" userId="4d0500df6eb3e363" providerId="LiveId" clId="{35F7C441-C9EF-4F49-B9DF-A5D324D25CB4}" dt="2021-10-26T13:02:39.661" v="0" actId="2696"/>
        <pc:sldMkLst>
          <pc:docMk/>
          <pc:sldMk cId="1756036113" sldId="260"/>
        </pc:sldMkLst>
      </pc:sldChg>
      <pc:sldChg chg="modSp mod ord">
        <pc:chgData name="C B" userId="4d0500df6eb3e363" providerId="LiveId" clId="{35F7C441-C9EF-4F49-B9DF-A5D324D25CB4}" dt="2021-10-26T16:42:19.802" v="20"/>
        <pc:sldMkLst>
          <pc:docMk/>
          <pc:sldMk cId="466669970" sldId="261"/>
        </pc:sldMkLst>
        <pc:spChg chg="mod">
          <ac:chgData name="C B" userId="4d0500df6eb3e363" providerId="LiveId" clId="{35F7C441-C9EF-4F49-B9DF-A5D324D25CB4}" dt="2021-10-26T16:42:19.802" v="20"/>
          <ac:spMkLst>
            <pc:docMk/>
            <pc:sldMk cId="466669970" sldId="261"/>
            <ac:spMk id="3" creationId="{1B2A2971-E4AA-4BF7-9C70-31AC33569E81}"/>
          </ac:spMkLst>
        </pc:spChg>
      </pc:sldChg>
      <pc:sldChg chg="del">
        <pc:chgData name="C B" userId="4d0500df6eb3e363" providerId="LiveId" clId="{35F7C441-C9EF-4F49-B9DF-A5D324D25CB4}" dt="2021-10-26T16:47:07.013" v="44" actId="2696"/>
        <pc:sldMkLst>
          <pc:docMk/>
          <pc:sldMk cId="396968461" sldId="262"/>
        </pc:sldMkLst>
      </pc:sldChg>
      <pc:sldChg chg="del">
        <pc:chgData name="C B" userId="4d0500df6eb3e363" providerId="LiveId" clId="{35F7C441-C9EF-4F49-B9DF-A5D324D25CB4}" dt="2021-10-26T18:25:42.685" v="96" actId="2696"/>
        <pc:sldMkLst>
          <pc:docMk/>
          <pc:sldMk cId="4057222582" sldId="263"/>
        </pc:sldMkLst>
      </pc:sldChg>
      <pc:sldChg chg="del">
        <pc:chgData name="C B" userId="4d0500df6eb3e363" providerId="LiveId" clId="{35F7C441-C9EF-4F49-B9DF-A5D324D25CB4}" dt="2021-10-26T18:25:42.685" v="96" actId="2696"/>
        <pc:sldMkLst>
          <pc:docMk/>
          <pc:sldMk cId="2001473566" sldId="264"/>
        </pc:sldMkLst>
      </pc:sldChg>
      <pc:sldChg chg="del">
        <pc:chgData name="C B" userId="4d0500df6eb3e363" providerId="LiveId" clId="{35F7C441-C9EF-4F49-B9DF-A5D324D25CB4}" dt="2021-10-26T19:04:13.864" v="115" actId="2696"/>
        <pc:sldMkLst>
          <pc:docMk/>
          <pc:sldMk cId="1219357435" sldId="265"/>
        </pc:sldMkLst>
      </pc:sldChg>
      <pc:sldChg chg="del">
        <pc:chgData name="C B" userId="4d0500df6eb3e363" providerId="LiveId" clId="{35F7C441-C9EF-4F49-B9DF-A5D324D25CB4}" dt="2021-10-26T19:20:01.124" v="149" actId="2696"/>
        <pc:sldMkLst>
          <pc:docMk/>
          <pc:sldMk cId="1084902656" sldId="266"/>
        </pc:sldMkLst>
      </pc:sldChg>
      <pc:sldChg chg="del">
        <pc:chgData name="C B" userId="4d0500df6eb3e363" providerId="LiveId" clId="{35F7C441-C9EF-4F49-B9DF-A5D324D25CB4}" dt="2021-10-26T19:20:01.124" v="149" actId="2696"/>
        <pc:sldMkLst>
          <pc:docMk/>
          <pc:sldMk cId="2289157475" sldId="267"/>
        </pc:sldMkLst>
      </pc:sldChg>
      <pc:sldChg chg="del">
        <pc:chgData name="C B" userId="4d0500df6eb3e363" providerId="LiveId" clId="{35F7C441-C9EF-4F49-B9DF-A5D324D25CB4}" dt="2021-10-26T19:20:01.124" v="149" actId="2696"/>
        <pc:sldMkLst>
          <pc:docMk/>
          <pc:sldMk cId="4179100155" sldId="268"/>
        </pc:sldMkLst>
      </pc:sldChg>
      <pc:sldChg chg="del">
        <pc:chgData name="C B" userId="4d0500df6eb3e363" providerId="LiveId" clId="{35F7C441-C9EF-4F49-B9DF-A5D324D25CB4}" dt="2021-10-26T19:37:01.133" v="233" actId="2696"/>
        <pc:sldMkLst>
          <pc:docMk/>
          <pc:sldMk cId="1758415640" sldId="269"/>
        </pc:sldMkLst>
      </pc:sldChg>
      <pc:sldChg chg="del">
        <pc:chgData name="C B" userId="4d0500df6eb3e363" providerId="LiveId" clId="{35F7C441-C9EF-4F49-B9DF-A5D324D25CB4}" dt="2021-10-26T19:37:01.133" v="233" actId="2696"/>
        <pc:sldMkLst>
          <pc:docMk/>
          <pc:sldMk cId="1718860290" sldId="270"/>
        </pc:sldMkLst>
      </pc:sldChg>
      <pc:sldChg chg="modSp mod">
        <pc:chgData name="C B" userId="4d0500df6eb3e363" providerId="LiveId" clId="{35F7C441-C9EF-4F49-B9DF-A5D324D25CB4}" dt="2021-11-02T00:26:26.429" v="505" actId="1076"/>
        <pc:sldMkLst>
          <pc:docMk/>
          <pc:sldMk cId="2607244046" sldId="273"/>
        </pc:sldMkLst>
        <pc:spChg chg="mod">
          <ac:chgData name="C B" userId="4d0500df6eb3e363" providerId="LiveId" clId="{35F7C441-C9EF-4F49-B9DF-A5D324D25CB4}" dt="2021-11-02T00:26:26.429" v="505" actId="1076"/>
          <ac:spMkLst>
            <pc:docMk/>
            <pc:sldMk cId="2607244046" sldId="273"/>
            <ac:spMk id="4" creationId="{00000000-0000-0000-0000-000000000000}"/>
          </ac:spMkLst>
        </pc:spChg>
        <pc:spChg chg="mod">
          <ac:chgData name="C B" userId="4d0500df6eb3e363" providerId="LiveId" clId="{35F7C441-C9EF-4F49-B9DF-A5D324D25CB4}" dt="2021-11-02T00:26:23.293" v="504" actId="1076"/>
          <ac:spMkLst>
            <pc:docMk/>
            <pc:sldMk cId="2607244046" sldId="273"/>
            <ac:spMk id="5" creationId="{00000000-0000-0000-0000-000000000000}"/>
          </ac:spMkLst>
        </pc:spChg>
        <pc:spChg chg="mod">
          <ac:chgData name="C B" userId="4d0500df6eb3e363" providerId="LiveId" clId="{35F7C441-C9EF-4F49-B9DF-A5D324D25CB4}" dt="2021-11-02T00:26:15.761" v="503" actId="27636"/>
          <ac:spMkLst>
            <pc:docMk/>
            <pc:sldMk cId="2607244046" sldId="273"/>
            <ac:spMk id="14" creationId="{00000000-0000-0000-0000-000000000000}"/>
          </ac:spMkLst>
        </pc:spChg>
      </pc:sldChg>
      <pc:sldChg chg="modSp mod">
        <pc:chgData name="C B" userId="4d0500df6eb3e363" providerId="LiveId" clId="{35F7C441-C9EF-4F49-B9DF-A5D324D25CB4}" dt="2021-11-02T00:25:02.342" v="501" actId="20577"/>
        <pc:sldMkLst>
          <pc:docMk/>
          <pc:sldMk cId="1409780159" sldId="275"/>
        </pc:sldMkLst>
        <pc:spChg chg="mod">
          <ac:chgData name="C B" userId="4d0500df6eb3e363" providerId="LiveId" clId="{35F7C441-C9EF-4F49-B9DF-A5D324D25CB4}" dt="2021-11-02T00:24:47.518" v="498" actId="1076"/>
          <ac:spMkLst>
            <pc:docMk/>
            <pc:sldMk cId="1409780159" sldId="275"/>
            <ac:spMk id="5" creationId="{00000000-0000-0000-0000-000000000000}"/>
          </ac:spMkLst>
        </pc:spChg>
        <pc:spChg chg="mod">
          <ac:chgData name="C B" userId="4d0500df6eb3e363" providerId="LiveId" clId="{35F7C441-C9EF-4F49-B9DF-A5D324D25CB4}" dt="2021-11-02T00:24:53.493" v="499" actId="1076"/>
          <ac:spMkLst>
            <pc:docMk/>
            <pc:sldMk cId="1409780159" sldId="275"/>
            <ac:spMk id="6" creationId="{00000000-0000-0000-0000-000000000000}"/>
          </ac:spMkLst>
        </pc:spChg>
        <pc:spChg chg="mod">
          <ac:chgData name="C B" userId="4d0500df6eb3e363" providerId="LiveId" clId="{35F7C441-C9EF-4F49-B9DF-A5D324D25CB4}" dt="2021-11-02T00:25:02.342" v="501" actId="20577"/>
          <ac:spMkLst>
            <pc:docMk/>
            <pc:sldMk cId="1409780159" sldId="275"/>
            <ac:spMk id="14" creationId="{00000000-0000-0000-0000-000000000000}"/>
          </ac:spMkLst>
        </pc:spChg>
      </pc:sldChg>
      <pc:sldChg chg="modSp mod">
        <pc:chgData name="C B" userId="4d0500df6eb3e363" providerId="LiveId" clId="{35F7C441-C9EF-4F49-B9DF-A5D324D25CB4}" dt="2021-11-02T00:23:23.173" v="484" actId="1076"/>
        <pc:sldMkLst>
          <pc:docMk/>
          <pc:sldMk cId="2591884981" sldId="276"/>
        </pc:sldMkLst>
        <pc:spChg chg="mod">
          <ac:chgData name="C B" userId="4d0500df6eb3e363" providerId="LiveId" clId="{35F7C441-C9EF-4F49-B9DF-A5D324D25CB4}" dt="2021-11-02T00:23:23.173" v="484" actId="1076"/>
          <ac:spMkLst>
            <pc:docMk/>
            <pc:sldMk cId="2591884981" sldId="276"/>
            <ac:spMk id="4" creationId="{00000000-0000-0000-0000-000000000000}"/>
          </ac:spMkLst>
        </pc:spChg>
      </pc:sldChg>
      <pc:sldChg chg="modSp mod">
        <pc:chgData name="C B" userId="4d0500df6eb3e363" providerId="LiveId" clId="{35F7C441-C9EF-4F49-B9DF-A5D324D25CB4}" dt="2021-11-02T00:22:53.400" v="483" actId="20577"/>
        <pc:sldMkLst>
          <pc:docMk/>
          <pc:sldMk cId="1351334280" sldId="277"/>
        </pc:sldMkLst>
        <pc:spChg chg="mod">
          <ac:chgData name="C B" userId="4d0500df6eb3e363" providerId="LiveId" clId="{35F7C441-C9EF-4F49-B9DF-A5D324D25CB4}" dt="2021-11-02T00:22:53.400" v="483" actId="20577"/>
          <ac:spMkLst>
            <pc:docMk/>
            <pc:sldMk cId="1351334280" sldId="277"/>
            <ac:spMk id="13" creationId="{00000000-0000-0000-0000-000000000000}"/>
          </ac:spMkLst>
        </pc:spChg>
      </pc:sldChg>
      <pc:sldChg chg="addSp delSp modSp del mod delAnim modAnim">
        <pc:chgData name="C B" userId="4d0500df6eb3e363" providerId="LiveId" clId="{35F7C441-C9EF-4F49-B9DF-A5D324D25CB4}" dt="2021-11-01T23:45:08.294" v="380" actId="2696"/>
        <pc:sldMkLst>
          <pc:docMk/>
          <pc:sldMk cId="2443416969" sldId="278"/>
        </pc:sldMkLst>
        <pc:spChg chg="mod ord">
          <ac:chgData name="C B" userId="4d0500df6eb3e363" providerId="LiveId" clId="{35F7C441-C9EF-4F49-B9DF-A5D324D25CB4}" dt="2021-11-01T23:43:41.007" v="375" actId="1076"/>
          <ac:spMkLst>
            <pc:docMk/>
            <pc:sldMk cId="2443416969" sldId="278"/>
            <ac:spMk id="2" creationId="{E2ED73CD-1F38-4C2B-A65A-3D48E37CA7D3}"/>
          </ac:spMkLst>
        </pc:spChg>
        <pc:spChg chg="add del mod">
          <ac:chgData name="C B" userId="4d0500df6eb3e363" providerId="LiveId" clId="{35F7C441-C9EF-4F49-B9DF-A5D324D25CB4}" dt="2021-11-01T23:36:58.972" v="326" actId="21"/>
          <ac:spMkLst>
            <pc:docMk/>
            <pc:sldMk cId="2443416969" sldId="278"/>
            <ac:spMk id="4" creationId="{A0A6F59B-580A-4275-B6A2-D36A49807B16}"/>
          </ac:spMkLst>
        </pc:spChg>
        <pc:spChg chg="mod">
          <ac:chgData name="C B" userId="4d0500df6eb3e363" providerId="LiveId" clId="{35F7C441-C9EF-4F49-B9DF-A5D324D25CB4}" dt="2021-11-01T23:31:50.887" v="300" actId="1076"/>
          <ac:spMkLst>
            <pc:docMk/>
            <pc:sldMk cId="2443416969" sldId="278"/>
            <ac:spMk id="5" creationId="{00000000-0000-0000-0000-000000000000}"/>
          </ac:spMkLst>
        </pc:spChg>
        <pc:spChg chg="del mod ord">
          <ac:chgData name="C B" userId="4d0500df6eb3e363" providerId="LiveId" clId="{35F7C441-C9EF-4F49-B9DF-A5D324D25CB4}" dt="2021-11-01T23:36:48.107" v="325" actId="21"/>
          <ac:spMkLst>
            <pc:docMk/>
            <pc:sldMk cId="2443416969" sldId="278"/>
            <ac:spMk id="14" creationId="{00000000-0000-0000-0000-000000000000}"/>
          </ac:spMkLst>
        </pc:spChg>
      </pc:sldChg>
      <pc:sldChg chg="modSp add mod">
        <pc:chgData name="C B" userId="4d0500df6eb3e363" providerId="LiveId" clId="{35F7C441-C9EF-4F49-B9DF-A5D324D25CB4}" dt="2021-10-26T13:03:21.353" v="2"/>
        <pc:sldMkLst>
          <pc:docMk/>
          <pc:sldMk cId="2859818902" sldId="282"/>
        </pc:sldMkLst>
        <pc:spChg chg="mod">
          <ac:chgData name="C B" userId="4d0500df6eb3e363" providerId="LiveId" clId="{35F7C441-C9EF-4F49-B9DF-A5D324D25CB4}" dt="2021-10-26T13:03:21.353" v="2"/>
          <ac:spMkLst>
            <pc:docMk/>
            <pc:sldMk cId="2859818902" sldId="282"/>
            <ac:spMk id="2" creationId="{31C75536-7633-4CFA-B013-29A1A9B57DDA}"/>
          </ac:spMkLst>
        </pc:spChg>
      </pc:sldChg>
      <pc:sldChg chg="modSp add mod">
        <pc:chgData name="C B" userId="4d0500df6eb3e363" providerId="LiveId" clId="{35F7C441-C9EF-4F49-B9DF-A5D324D25CB4}" dt="2021-10-26T16:45:42.587" v="37" actId="27636"/>
        <pc:sldMkLst>
          <pc:docMk/>
          <pc:sldMk cId="1150166550" sldId="283"/>
        </pc:sldMkLst>
        <pc:spChg chg="mod">
          <ac:chgData name="C B" userId="4d0500df6eb3e363" providerId="LiveId" clId="{35F7C441-C9EF-4F49-B9DF-A5D324D25CB4}" dt="2021-10-26T16:45:42.587" v="37" actId="27636"/>
          <ac:spMkLst>
            <pc:docMk/>
            <pc:sldMk cId="1150166550" sldId="283"/>
            <ac:spMk id="3" creationId="{1B2A2971-E4AA-4BF7-9C70-31AC33569E81}"/>
          </ac:spMkLst>
        </pc:spChg>
      </pc:sldChg>
      <pc:sldChg chg="modSp add mod">
        <pc:chgData name="C B" userId="4d0500df6eb3e363" providerId="LiveId" clId="{35F7C441-C9EF-4F49-B9DF-A5D324D25CB4}" dt="2021-10-26T16:45:27.896" v="35" actId="27636"/>
        <pc:sldMkLst>
          <pc:docMk/>
          <pc:sldMk cId="4096717347" sldId="284"/>
        </pc:sldMkLst>
        <pc:spChg chg="mod">
          <ac:chgData name="C B" userId="4d0500df6eb3e363" providerId="LiveId" clId="{35F7C441-C9EF-4F49-B9DF-A5D324D25CB4}" dt="2021-10-26T16:45:27.896" v="35" actId="27636"/>
          <ac:spMkLst>
            <pc:docMk/>
            <pc:sldMk cId="4096717347" sldId="284"/>
            <ac:spMk id="3" creationId="{1B2A2971-E4AA-4BF7-9C70-31AC33569E81}"/>
          </ac:spMkLst>
        </pc:spChg>
      </pc:sldChg>
      <pc:sldChg chg="modSp add mod">
        <pc:chgData name="C B" userId="4d0500df6eb3e363" providerId="LiveId" clId="{35F7C441-C9EF-4F49-B9DF-A5D324D25CB4}" dt="2021-10-26T16:46:57.504" v="43" actId="27636"/>
        <pc:sldMkLst>
          <pc:docMk/>
          <pc:sldMk cId="942043213" sldId="285"/>
        </pc:sldMkLst>
        <pc:spChg chg="mod">
          <ac:chgData name="C B" userId="4d0500df6eb3e363" providerId="LiveId" clId="{35F7C441-C9EF-4F49-B9DF-A5D324D25CB4}" dt="2021-10-26T16:46:57.504" v="43" actId="27636"/>
          <ac:spMkLst>
            <pc:docMk/>
            <pc:sldMk cId="942043213" sldId="285"/>
            <ac:spMk id="3" creationId="{1B2A2971-E4AA-4BF7-9C70-31AC33569E81}"/>
          </ac:spMkLst>
        </pc:spChg>
      </pc:sldChg>
      <pc:sldChg chg="modSp add mod">
        <pc:chgData name="C B" userId="4d0500df6eb3e363" providerId="LiveId" clId="{35F7C441-C9EF-4F49-B9DF-A5D324D25CB4}" dt="2021-10-26T16:48:34.493" v="50" actId="27636"/>
        <pc:sldMkLst>
          <pc:docMk/>
          <pc:sldMk cId="3369145817" sldId="286"/>
        </pc:sldMkLst>
        <pc:spChg chg="mod">
          <ac:chgData name="C B" userId="4d0500df6eb3e363" providerId="LiveId" clId="{35F7C441-C9EF-4F49-B9DF-A5D324D25CB4}" dt="2021-10-26T16:47:34.520" v="46"/>
          <ac:spMkLst>
            <pc:docMk/>
            <pc:sldMk cId="3369145817" sldId="286"/>
            <ac:spMk id="2" creationId="{31C75536-7633-4CFA-B013-29A1A9B57DDA}"/>
          </ac:spMkLst>
        </pc:spChg>
        <pc:spChg chg="mod">
          <ac:chgData name="C B" userId="4d0500df6eb3e363" providerId="LiveId" clId="{35F7C441-C9EF-4F49-B9DF-A5D324D25CB4}" dt="2021-10-26T16:48:34.493" v="50" actId="27636"/>
          <ac:spMkLst>
            <pc:docMk/>
            <pc:sldMk cId="3369145817" sldId="286"/>
            <ac:spMk id="3" creationId="{1B2A2971-E4AA-4BF7-9C70-31AC33569E81}"/>
          </ac:spMkLst>
        </pc:spChg>
      </pc:sldChg>
      <pc:sldChg chg="modSp add mod">
        <pc:chgData name="C B" userId="4d0500df6eb3e363" providerId="LiveId" clId="{35F7C441-C9EF-4F49-B9DF-A5D324D25CB4}" dt="2021-10-26T18:44:18.868" v="114" actId="255"/>
        <pc:sldMkLst>
          <pc:docMk/>
          <pc:sldMk cId="1869700182" sldId="287"/>
        </pc:sldMkLst>
        <pc:spChg chg="mod">
          <ac:chgData name="C B" userId="4d0500df6eb3e363" providerId="LiveId" clId="{35F7C441-C9EF-4F49-B9DF-A5D324D25CB4}" dt="2021-10-26T18:44:18.868" v="114" actId="255"/>
          <ac:spMkLst>
            <pc:docMk/>
            <pc:sldMk cId="1869700182" sldId="287"/>
            <ac:spMk id="3" creationId="{1B2A2971-E4AA-4BF7-9C70-31AC33569E81}"/>
          </ac:spMkLst>
        </pc:spChg>
      </pc:sldChg>
      <pc:sldChg chg="modSp add mod">
        <pc:chgData name="C B" userId="4d0500df6eb3e363" providerId="LiveId" clId="{35F7C441-C9EF-4F49-B9DF-A5D324D25CB4}" dt="2021-10-26T16:50:19.714" v="59" actId="27636"/>
        <pc:sldMkLst>
          <pc:docMk/>
          <pc:sldMk cId="2625823527" sldId="288"/>
        </pc:sldMkLst>
        <pc:spChg chg="mod">
          <ac:chgData name="C B" userId="4d0500df6eb3e363" providerId="LiveId" clId="{35F7C441-C9EF-4F49-B9DF-A5D324D25CB4}" dt="2021-10-26T16:50:19.714" v="59" actId="27636"/>
          <ac:spMkLst>
            <pc:docMk/>
            <pc:sldMk cId="2625823527" sldId="288"/>
            <ac:spMk id="3" creationId="{1B2A2971-E4AA-4BF7-9C70-31AC33569E81}"/>
          </ac:spMkLst>
        </pc:spChg>
      </pc:sldChg>
      <pc:sldChg chg="modSp add mod">
        <pc:chgData name="C B" userId="4d0500df6eb3e363" providerId="LiveId" clId="{35F7C441-C9EF-4F49-B9DF-A5D324D25CB4}" dt="2021-10-26T16:54:03.019" v="78"/>
        <pc:sldMkLst>
          <pc:docMk/>
          <pc:sldMk cId="3581728838" sldId="289"/>
        </pc:sldMkLst>
        <pc:spChg chg="mod">
          <ac:chgData name="C B" userId="4d0500df6eb3e363" providerId="LiveId" clId="{35F7C441-C9EF-4F49-B9DF-A5D324D25CB4}" dt="2021-10-26T16:54:03.019" v="78"/>
          <ac:spMkLst>
            <pc:docMk/>
            <pc:sldMk cId="3581728838" sldId="289"/>
            <ac:spMk id="3" creationId="{1B2A2971-E4AA-4BF7-9C70-31AC33569E81}"/>
          </ac:spMkLst>
        </pc:spChg>
      </pc:sldChg>
      <pc:sldChg chg="add ord">
        <pc:chgData name="C B" userId="4d0500df6eb3e363" providerId="LiveId" clId="{35F7C441-C9EF-4F49-B9DF-A5D324D25CB4}" dt="2021-10-26T18:24:30.331" v="95"/>
        <pc:sldMkLst>
          <pc:docMk/>
          <pc:sldMk cId="2938094883" sldId="290"/>
        </pc:sldMkLst>
      </pc:sldChg>
      <pc:sldChg chg="modSp add mod ord">
        <pc:chgData name="C B" userId="4d0500df6eb3e363" providerId="LiveId" clId="{35F7C441-C9EF-4F49-B9DF-A5D324D25CB4}" dt="2021-10-26T18:24:08.042" v="93"/>
        <pc:sldMkLst>
          <pc:docMk/>
          <pc:sldMk cId="4138290737" sldId="291"/>
        </pc:sldMkLst>
        <pc:spChg chg="mod">
          <ac:chgData name="C B" userId="4d0500df6eb3e363" providerId="LiveId" clId="{35F7C441-C9EF-4F49-B9DF-A5D324D25CB4}" dt="2021-10-26T16:54:51.713" v="91" actId="27636"/>
          <ac:spMkLst>
            <pc:docMk/>
            <pc:sldMk cId="4138290737" sldId="291"/>
            <ac:spMk id="3" creationId="{1B2A2971-E4AA-4BF7-9C70-31AC33569E81}"/>
          </ac:spMkLst>
        </pc:spChg>
      </pc:sldChg>
      <pc:sldChg chg="modSp add mod">
        <pc:chgData name="C B" userId="4d0500df6eb3e363" providerId="LiveId" clId="{35F7C441-C9EF-4F49-B9DF-A5D324D25CB4}" dt="2021-10-26T19:14:53.954" v="126" actId="14100"/>
        <pc:sldMkLst>
          <pc:docMk/>
          <pc:sldMk cId="1599034106" sldId="292"/>
        </pc:sldMkLst>
        <pc:spChg chg="mod">
          <ac:chgData name="C B" userId="4d0500df6eb3e363" providerId="LiveId" clId="{35F7C441-C9EF-4F49-B9DF-A5D324D25CB4}" dt="2021-10-26T19:04:32.125" v="117"/>
          <ac:spMkLst>
            <pc:docMk/>
            <pc:sldMk cId="1599034106" sldId="292"/>
            <ac:spMk id="2" creationId="{31C75536-7633-4CFA-B013-29A1A9B57DDA}"/>
          </ac:spMkLst>
        </pc:spChg>
        <pc:spChg chg="mod">
          <ac:chgData name="C B" userId="4d0500df6eb3e363" providerId="LiveId" clId="{35F7C441-C9EF-4F49-B9DF-A5D324D25CB4}" dt="2021-10-26T19:14:53.954" v="126" actId="14100"/>
          <ac:spMkLst>
            <pc:docMk/>
            <pc:sldMk cId="1599034106" sldId="292"/>
            <ac:spMk id="3" creationId="{1B2A2971-E4AA-4BF7-9C70-31AC33569E81}"/>
          </ac:spMkLst>
        </pc:spChg>
      </pc:sldChg>
      <pc:sldChg chg="modSp add mod">
        <pc:chgData name="C B" userId="4d0500df6eb3e363" providerId="LiveId" clId="{35F7C441-C9EF-4F49-B9DF-A5D324D25CB4}" dt="2021-10-26T19:16:03.701" v="129" actId="20577"/>
        <pc:sldMkLst>
          <pc:docMk/>
          <pc:sldMk cId="27047229" sldId="293"/>
        </pc:sldMkLst>
        <pc:spChg chg="mod">
          <ac:chgData name="C B" userId="4d0500df6eb3e363" providerId="LiveId" clId="{35F7C441-C9EF-4F49-B9DF-A5D324D25CB4}" dt="2021-10-26T19:16:03.701" v="129" actId="20577"/>
          <ac:spMkLst>
            <pc:docMk/>
            <pc:sldMk cId="27047229" sldId="293"/>
            <ac:spMk id="3" creationId="{1B2A2971-E4AA-4BF7-9C70-31AC33569E81}"/>
          </ac:spMkLst>
        </pc:spChg>
      </pc:sldChg>
      <pc:sldChg chg="modSp add mod">
        <pc:chgData name="C B" userId="4d0500df6eb3e363" providerId="LiveId" clId="{35F7C441-C9EF-4F49-B9DF-A5D324D25CB4}" dt="2021-10-26T19:16:09.125" v="130" actId="20577"/>
        <pc:sldMkLst>
          <pc:docMk/>
          <pc:sldMk cId="3567622967" sldId="294"/>
        </pc:sldMkLst>
        <pc:spChg chg="mod">
          <ac:chgData name="C B" userId="4d0500df6eb3e363" providerId="LiveId" clId="{35F7C441-C9EF-4F49-B9DF-A5D324D25CB4}" dt="2021-10-26T19:16:09.125" v="130" actId="20577"/>
          <ac:spMkLst>
            <pc:docMk/>
            <pc:sldMk cId="3567622967" sldId="294"/>
            <ac:spMk id="3" creationId="{1B2A2971-E4AA-4BF7-9C70-31AC33569E81}"/>
          </ac:spMkLst>
        </pc:spChg>
      </pc:sldChg>
      <pc:sldChg chg="modSp add mod">
        <pc:chgData name="C B" userId="4d0500df6eb3e363" providerId="LiveId" clId="{35F7C441-C9EF-4F49-B9DF-A5D324D25CB4}" dt="2021-10-26T19:17:06.820" v="136" actId="255"/>
        <pc:sldMkLst>
          <pc:docMk/>
          <pc:sldMk cId="1439405179" sldId="295"/>
        </pc:sldMkLst>
        <pc:spChg chg="mod">
          <ac:chgData name="C B" userId="4d0500df6eb3e363" providerId="LiveId" clId="{35F7C441-C9EF-4F49-B9DF-A5D324D25CB4}" dt="2021-10-26T19:17:06.820" v="136" actId="255"/>
          <ac:spMkLst>
            <pc:docMk/>
            <pc:sldMk cId="1439405179" sldId="295"/>
            <ac:spMk id="3" creationId="{1B2A2971-E4AA-4BF7-9C70-31AC33569E81}"/>
          </ac:spMkLst>
        </pc:spChg>
      </pc:sldChg>
      <pc:sldChg chg="add">
        <pc:chgData name="C B" userId="4d0500df6eb3e363" providerId="LiveId" clId="{35F7C441-C9EF-4F49-B9DF-A5D324D25CB4}" dt="2021-10-26T19:17:10.455" v="137" actId="2890"/>
        <pc:sldMkLst>
          <pc:docMk/>
          <pc:sldMk cId="1017656614" sldId="296"/>
        </pc:sldMkLst>
      </pc:sldChg>
      <pc:sldChg chg="addSp delSp modSp add mod">
        <pc:chgData name="C B" userId="4d0500df6eb3e363" providerId="LiveId" clId="{35F7C441-C9EF-4F49-B9DF-A5D324D25CB4}" dt="2021-10-26T19:19:23.204" v="148" actId="255"/>
        <pc:sldMkLst>
          <pc:docMk/>
          <pc:sldMk cId="2125624159" sldId="297"/>
        </pc:sldMkLst>
        <pc:spChg chg="mod">
          <ac:chgData name="C B" userId="4d0500df6eb3e363" providerId="LiveId" clId="{35F7C441-C9EF-4F49-B9DF-A5D324D25CB4}" dt="2021-10-26T19:19:23.204" v="148" actId="255"/>
          <ac:spMkLst>
            <pc:docMk/>
            <pc:sldMk cId="2125624159" sldId="297"/>
            <ac:spMk id="3" creationId="{1B2A2971-E4AA-4BF7-9C70-31AC33569E81}"/>
          </ac:spMkLst>
        </pc:spChg>
        <pc:spChg chg="add del">
          <ac:chgData name="C B" userId="4d0500df6eb3e363" providerId="LiveId" clId="{35F7C441-C9EF-4F49-B9DF-A5D324D25CB4}" dt="2021-10-26T19:18:03.527" v="140" actId="22"/>
          <ac:spMkLst>
            <pc:docMk/>
            <pc:sldMk cId="2125624159" sldId="297"/>
            <ac:spMk id="5" creationId="{609CCD8C-0D9B-4FC9-B455-1266CDFE135F}"/>
          </ac:spMkLst>
        </pc:spChg>
      </pc:sldChg>
      <pc:sldChg chg="modSp add mod">
        <pc:chgData name="C B" userId="4d0500df6eb3e363" providerId="LiveId" clId="{35F7C441-C9EF-4F49-B9DF-A5D324D25CB4}" dt="2021-10-26T19:22:11.653" v="156" actId="255"/>
        <pc:sldMkLst>
          <pc:docMk/>
          <pc:sldMk cId="2319985661" sldId="298"/>
        </pc:sldMkLst>
        <pc:spChg chg="mod">
          <ac:chgData name="C B" userId="4d0500df6eb3e363" providerId="LiveId" clId="{35F7C441-C9EF-4F49-B9DF-A5D324D25CB4}" dt="2021-10-26T19:20:30.406" v="151"/>
          <ac:spMkLst>
            <pc:docMk/>
            <pc:sldMk cId="2319985661" sldId="298"/>
            <ac:spMk id="2" creationId="{31C75536-7633-4CFA-B013-29A1A9B57DDA}"/>
          </ac:spMkLst>
        </pc:spChg>
        <pc:spChg chg="mod">
          <ac:chgData name="C B" userId="4d0500df6eb3e363" providerId="LiveId" clId="{35F7C441-C9EF-4F49-B9DF-A5D324D25CB4}" dt="2021-10-26T19:22:11.653" v="156" actId="255"/>
          <ac:spMkLst>
            <pc:docMk/>
            <pc:sldMk cId="2319985661" sldId="298"/>
            <ac:spMk id="3" creationId="{1B2A2971-E4AA-4BF7-9C70-31AC33569E81}"/>
          </ac:spMkLst>
        </pc:spChg>
      </pc:sldChg>
      <pc:sldChg chg="modSp add mod modAnim">
        <pc:chgData name="C B" userId="4d0500df6eb3e363" providerId="LiveId" clId="{35F7C441-C9EF-4F49-B9DF-A5D324D25CB4}" dt="2021-10-26T19:26:02.919" v="179"/>
        <pc:sldMkLst>
          <pc:docMk/>
          <pc:sldMk cId="1037998535" sldId="299"/>
        </pc:sldMkLst>
        <pc:spChg chg="mod">
          <ac:chgData name="C B" userId="4d0500df6eb3e363" providerId="LiveId" clId="{35F7C441-C9EF-4F49-B9DF-A5D324D25CB4}" dt="2021-10-26T19:25:45.043" v="178" actId="20577"/>
          <ac:spMkLst>
            <pc:docMk/>
            <pc:sldMk cId="1037998535" sldId="299"/>
            <ac:spMk id="3" creationId="{1B2A2971-E4AA-4BF7-9C70-31AC33569E81}"/>
          </ac:spMkLst>
        </pc:spChg>
      </pc:sldChg>
      <pc:sldChg chg="add">
        <pc:chgData name="C B" userId="4d0500df6eb3e363" providerId="LiveId" clId="{35F7C441-C9EF-4F49-B9DF-A5D324D25CB4}" dt="2021-10-26T19:27:40.048" v="180" actId="2890"/>
        <pc:sldMkLst>
          <pc:docMk/>
          <pc:sldMk cId="3007685692" sldId="300"/>
        </pc:sldMkLst>
      </pc:sldChg>
      <pc:sldChg chg="modSp add mod modAnim">
        <pc:chgData name="C B" userId="4d0500df6eb3e363" providerId="LiveId" clId="{35F7C441-C9EF-4F49-B9DF-A5D324D25CB4}" dt="2021-10-26T19:33:22.867" v="220" actId="122"/>
        <pc:sldMkLst>
          <pc:docMk/>
          <pc:sldMk cId="3762241894" sldId="301"/>
        </pc:sldMkLst>
        <pc:spChg chg="mod">
          <ac:chgData name="C B" userId="4d0500df6eb3e363" providerId="LiveId" clId="{35F7C441-C9EF-4F49-B9DF-A5D324D25CB4}" dt="2021-10-26T19:33:22.867" v="220" actId="122"/>
          <ac:spMkLst>
            <pc:docMk/>
            <pc:sldMk cId="3762241894" sldId="301"/>
            <ac:spMk id="2" creationId="{31C75536-7633-4CFA-B013-29A1A9B57DDA}"/>
          </ac:spMkLst>
        </pc:spChg>
        <pc:spChg chg="mod">
          <ac:chgData name="C B" userId="4d0500df6eb3e363" providerId="LiveId" clId="{35F7C441-C9EF-4F49-B9DF-A5D324D25CB4}" dt="2021-10-26T19:33:08.371" v="219" actId="20577"/>
          <ac:spMkLst>
            <pc:docMk/>
            <pc:sldMk cId="3762241894" sldId="301"/>
            <ac:spMk id="3" creationId="{1B2A2971-E4AA-4BF7-9C70-31AC33569E81}"/>
          </ac:spMkLst>
        </pc:spChg>
      </pc:sldChg>
      <pc:sldChg chg="modSp add mod">
        <pc:chgData name="C B" userId="4d0500df6eb3e363" providerId="LiveId" clId="{35F7C441-C9EF-4F49-B9DF-A5D324D25CB4}" dt="2021-10-26T19:36:01.987" v="232" actId="255"/>
        <pc:sldMkLst>
          <pc:docMk/>
          <pc:sldMk cId="598973345" sldId="302"/>
        </pc:sldMkLst>
        <pc:spChg chg="mod">
          <ac:chgData name="C B" userId="4d0500df6eb3e363" providerId="LiveId" clId="{35F7C441-C9EF-4F49-B9DF-A5D324D25CB4}" dt="2021-10-26T19:36:01.987" v="232" actId="255"/>
          <ac:spMkLst>
            <pc:docMk/>
            <pc:sldMk cId="598973345" sldId="302"/>
            <ac:spMk id="3" creationId="{1B2A2971-E4AA-4BF7-9C70-31AC33569E81}"/>
          </ac:spMkLst>
        </pc:spChg>
      </pc:sldChg>
      <pc:sldChg chg="new del">
        <pc:chgData name="C B" userId="4d0500df6eb3e363" providerId="LiveId" clId="{35F7C441-C9EF-4F49-B9DF-A5D324D25CB4}" dt="2021-10-26T19:31:30.953" v="203" actId="680"/>
        <pc:sldMkLst>
          <pc:docMk/>
          <pc:sldMk cId="1184740320" sldId="302"/>
        </pc:sldMkLst>
      </pc:sldChg>
      <pc:sldChg chg="addSp delSp modSp add mod ord modAnim">
        <pc:chgData name="C B" userId="4d0500df6eb3e363" providerId="LiveId" clId="{35F7C441-C9EF-4F49-B9DF-A5D324D25CB4}" dt="2021-11-02T01:27:44.227" v="605"/>
        <pc:sldMkLst>
          <pc:docMk/>
          <pc:sldMk cId="2274716672" sldId="304"/>
        </pc:sldMkLst>
        <pc:spChg chg="del">
          <ac:chgData name="C B" userId="4d0500df6eb3e363" providerId="LiveId" clId="{35F7C441-C9EF-4F49-B9DF-A5D324D25CB4}" dt="2021-11-01T23:36:11.291" v="321" actId="21"/>
          <ac:spMkLst>
            <pc:docMk/>
            <pc:sldMk cId="2274716672" sldId="304"/>
            <ac:spMk id="4" creationId="{00000000-0000-0000-0000-000000000000}"/>
          </ac:spMkLst>
        </pc:spChg>
        <pc:spChg chg="mod">
          <ac:chgData name="C B" userId="4d0500df6eb3e363" providerId="LiveId" clId="{35F7C441-C9EF-4F49-B9DF-A5D324D25CB4}" dt="2021-11-02T00:22:15.989" v="479" actId="1076"/>
          <ac:spMkLst>
            <pc:docMk/>
            <pc:sldMk cId="2274716672" sldId="304"/>
            <ac:spMk id="5" creationId="{00000000-0000-0000-0000-000000000000}"/>
          </ac:spMkLst>
        </pc:spChg>
        <pc:spChg chg="del">
          <ac:chgData name="C B" userId="4d0500df6eb3e363" providerId="LiveId" clId="{35F7C441-C9EF-4F49-B9DF-A5D324D25CB4}" dt="2021-11-01T23:36:14.329" v="322" actId="21"/>
          <ac:spMkLst>
            <pc:docMk/>
            <pc:sldMk cId="2274716672" sldId="304"/>
            <ac:spMk id="6" creationId="{00000000-0000-0000-0000-000000000000}"/>
          </ac:spMkLst>
        </pc:spChg>
        <pc:spChg chg="add del mod">
          <ac:chgData name="C B" userId="4d0500df6eb3e363" providerId="LiveId" clId="{35F7C441-C9EF-4F49-B9DF-A5D324D25CB4}" dt="2021-11-02T01:22:25.624" v="572" actId="21"/>
          <ac:spMkLst>
            <pc:docMk/>
            <pc:sldMk cId="2274716672" sldId="304"/>
            <ac:spMk id="6" creationId="{E7ACC307-31A2-4A96-A5B8-ADD6B528FF48}"/>
          </ac:spMkLst>
        </pc:spChg>
        <pc:spChg chg="add del mod ord">
          <ac:chgData name="C B" userId="4d0500df6eb3e363" providerId="LiveId" clId="{35F7C441-C9EF-4F49-B9DF-A5D324D25CB4}" dt="2021-11-02T00:21:40.946" v="476" actId="21"/>
          <ac:spMkLst>
            <pc:docMk/>
            <pc:sldMk cId="2274716672" sldId="304"/>
            <ac:spMk id="7" creationId="{15829399-93A4-41D0-8060-49CBFEBE6FCD}"/>
          </ac:spMkLst>
        </pc:spChg>
        <pc:spChg chg="add mod ord">
          <ac:chgData name="C B" userId="4d0500df6eb3e363" providerId="LiveId" clId="{35F7C441-C9EF-4F49-B9DF-A5D324D25CB4}" dt="2021-11-02T01:25:17.584" v="596" actId="171"/>
          <ac:spMkLst>
            <pc:docMk/>
            <pc:sldMk cId="2274716672" sldId="304"/>
            <ac:spMk id="7" creationId="{994AC973-6083-4662-BF22-712E6ED5148E}"/>
          </ac:spMkLst>
        </pc:spChg>
        <pc:spChg chg="mod">
          <ac:chgData name="C B" userId="4d0500df6eb3e363" providerId="LiveId" clId="{35F7C441-C9EF-4F49-B9DF-A5D324D25CB4}" dt="2021-11-01T23:35:24.073" v="318" actId="14100"/>
          <ac:spMkLst>
            <pc:docMk/>
            <pc:sldMk cId="2274716672" sldId="304"/>
            <ac:spMk id="13" creationId="{00000000-0000-0000-0000-000000000000}"/>
          </ac:spMkLst>
        </pc:spChg>
        <pc:spChg chg="mod ord">
          <ac:chgData name="C B" userId="4d0500df6eb3e363" providerId="LiveId" clId="{35F7C441-C9EF-4F49-B9DF-A5D324D25CB4}" dt="2021-11-02T01:25:34.539" v="597" actId="1076"/>
          <ac:spMkLst>
            <pc:docMk/>
            <pc:sldMk cId="2274716672" sldId="304"/>
            <ac:spMk id="14" creationId="{00000000-0000-0000-0000-000000000000}"/>
          </ac:spMkLst>
        </pc:spChg>
      </pc:sldChg>
      <pc:sldChg chg="addSp delSp modSp add mod delAnim modAnim">
        <pc:chgData name="C B" userId="4d0500df6eb3e363" providerId="LiveId" clId="{35F7C441-C9EF-4F49-B9DF-A5D324D25CB4}" dt="2021-11-02T01:20:15.780" v="527" actId="255"/>
        <pc:sldMkLst>
          <pc:docMk/>
          <pc:sldMk cId="522908169" sldId="305"/>
        </pc:sldMkLst>
        <pc:spChg chg="add del mod">
          <ac:chgData name="C B" userId="4d0500df6eb3e363" providerId="LiveId" clId="{35F7C441-C9EF-4F49-B9DF-A5D324D25CB4}" dt="2021-11-02T00:20:11.866" v="465" actId="21"/>
          <ac:spMkLst>
            <pc:docMk/>
            <pc:sldMk cId="522908169" sldId="305"/>
            <ac:spMk id="3" creationId="{377A1E13-7D5F-427F-ADFF-8F5BD5D6D52D}"/>
          </ac:spMkLst>
        </pc:spChg>
        <pc:spChg chg="mod">
          <ac:chgData name="C B" userId="4d0500df6eb3e363" providerId="LiveId" clId="{35F7C441-C9EF-4F49-B9DF-A5D324D25CB4}" dt="2021-11-02T00:22:42.901" v="482" actId="1076"/>
          <ac:spMkLst>
            <pc:docMk/>
            <pc:sldMk cId="522908169" sldId="305"/>
            <ac:spMk id="5" creationId="{00000000-0000-0000-0000-000000000000}"/>
          </ac:spMkLst>
        </pc:spChg>
        <pc:spChg chg="add mod">
          <ac:chgData name="C B" userId="4d0500df6eb3e363" providerId="LiveId" clId="{35F7C441-C9EF-4F49-B9DF-A5D324D25CB4}" dt="2021-11-02T01:20:15.780" v="527" actId="255"/>
          <ac:spMkLst>
            <pc:docMk/>
            <pc:sldMk cId="522908169" sldId="305"/>
            <ac:spMk id="6" creationId="{318B4772-4F7E-419C-ABB5-667CE5923DDA}"/>
          </ac:spMkLst>
        </pc:spChg>
        <pc:spChg chg="mod">
          <ac:chgData name="C B" userId="4d0500df6eb3e363" providerId="LiveId" clId="{35F7C441-C9EF-4F49-B9DF-A5D324D25CB4}" dt="2021-11-02T01:15:44.352" v="508" actId="207"/>
          <ac:spMkLst>
            <pc:docMk/>
            <pc:sldMk cId="522908169" sldId="305"/>
            <ac:spMk id="7" creationId="{15829399-93A4-41D0-8060-49CBFEBE6FCD}"/>
          </ac:spMkLst>
        </pc:spChg>
        <pc:spChg chg="mod">
          <ac:chgData name="C B" userId="4d0500df6eb3e363" providerId="LiveId" clId="{35F7C441-C9EF-4F49-B9DF-A5D324D25CB4}" dt="2021-11-02T00:21:17.868" v="473" actId="27636"/>
          <ac:spMkLst>
            <pc:docMk/>
            <pc:sldMk cId="522908169" sldId="305"/>
            <ac:spMk id="13" creationId="{00000000-0000-0000-0000-000000000000}"/>
          </ac:spMkLst>
        </pc:spChg>
        <pc:spChg chg="del">
          <ac:chgData name="C B" userId="4d0500df6eb3e363" providerId="LiveId" clId="{35F7C441-C9EF-4F49-B9DF-A5D324D25CB4}" dt="2021-11-02T00:19:49.550" v="462" actId="21"/>
          <ac:spMkLst>
            <pc:docMk/>
            <pc:sldMk cId="522908169" sldId="305"/>
            <ac:spMk id="14" creationId="{00000000-0000-0000-0000-000000000000}"/>
          </ac:spMkLst>
        </pc:spChg>
      </pc:sldChg>
    </pc:docChg>
  </pc:docChgLst>
  <pc:docChgLst>
    <pc:chgData name="C B" userId="4d0500df6eb3e363" providerId="LiveId" clId="{800D4D56-AAEB-4993-BD69-BA9BA28D092E}"/>
    <pc:docChg chg="undo custSel addSld modSld modMainMaster">
      <pc:chgData name="C B" userId="4d0500df6eb3e363" providerId="LiveId" clId="{800D4D56-AAEB-4993-BD69-BA9BA28D092E}" dt="2021-09-28T23:34:00.342" v="48"/>
      <pc:docMkLst>
        <pc:docMk/>
      </pc:docMkLst>
      <pc:sldChg chg="modSp">
        <pc:chgData name="C B" userId="4d0500df6eb3e363" providerId="LiveId" clId="{800D4D56-AAEB-4993-BD69-BA9BA28D092E}" dt="2021-09-28T23:32:57.270" v="35"/>
        <pc:sldMkLst>
          <pc:docMk/>
          <pc:sldMk cId="1863615880" sldId="256"/>
        </pc:sldMkLst>
        <pc:spChg chg="mod">
          <ac:chgData name="C B" userId="4d0500df6eb3e363" providerId="LiveId" clId="{800D4D56-AAEB-4993-BD69-BA9BA28D092E}" dt="2021-09-28T23:32:57.270" v="35"/>
          <ac:spMkLst>
            <pc:docMk/>
            <pc:sldMk cId="1863615880" sldId="256"/>
            <ac:spMk id="2" creationId="{D515E215-9F1F-49A1-BD0C-4A9C5A3CBEFA}"/>
          </ac:spMkLst>
        </pc:spChg>
        <pc:spChg chg="mod">
          <ac:chgData name="C B" userId="4d0500df6eb3e363" providerId="LiveId" clId="{800D4D56-AAEB-4993-BD69-BA9BA28D092E}" dt="2021-09-28T23:32:57.270" v="35"/>
          <ac:spMkLst>
            <pc:docMk/>
            <pc:sldMk cId="1863615880" sldId="256"/>
            <ac:spMk id="3" creationId="{7E7EF4B7-3E74-4CFF-A6BB-5971A6DC7110}"/>
          </ac:spMkLst>
        </pc:spChg>
      </pc:sldChg>
      <pc:sldChg chg="modSp modTransition">
        <pc:chgData name="C B" userId="4d0500df6eb3e363" providerId="LiveId" clId="{800D4D56-AAEB-4993-BD69-BA9BA28D092E}" dt="2021-09-28T23:32:57.270" v="35"/>
        <pc:sldMkLst>
          <pc:docMk/>
          <pc:sldMk cId="2219855616" sldId="257"/>
        </pc:sldMkLst>
        <pc:spChg chg="mod">
          <ac:chgData name="C B" userId="4d0500df6eb3e363" providerId="LiveId" clId="{800D4D56-AAEB-4993-BD69-BA9BA28D092E}" dt="2021-09-28T23:32:57.270" v="35"/>
          <ac:spMkLst>
            <pc:docMk/>
            <pc:sldMk cId="2219855616" sldId="257"/>
            <ac:spMk id="2" creationId="{31C75536-7633-4CFA-B013-29A1A9B57DDA}"/>
          </ac:spMkLst>
        </pc:spChg>
        <pc:spChg chg="mod">
          <ac:chgData name="C B" userId="4d0500df6eb3e363" providerId="LiveId" clId="{800D4D56-AAEB-4993-BD69-BA9BA28D092E}" dt="2021-09-28T23:32:57.270" v="35"/>
          <ac:spMkLst>
            <pc:docMk/>
            <pc:sldMk cId="2219855616" sldId="257"/>
            <ac:spMk id="3" creationId="{1B2A2971-E4AA-4BF7-9C70-31AC33569E81}"/>
          </ac:spMkLst>
        </pc:spChg>
      </pc:sldChg>
      <pc:sldChg chg="modSp mod modTransition">
        <pc:chgData name="C B" userId="4d0500df6eb3e363" providerId="LiveId" clId="{800D4D56-AAEB-4993-BD69-BA9BA28D092E}" dt="2021-09-28T23:34:00.342" v="48"/>
        <pc:sldMkLst>
          <pc:docMk/>
          <pc:sldMk cId="2404953536" sldId="258"/>
        </pc:sldMkLst>
        <pc:spChg chg="mod">
          <ac:chgData name="C B" userId="4d0500df6eb3e363" providerId="LiveId" clId="{800D4D56-AAEB-4993-BD69-BA9BA28D092E}" dt="2021-09-28T23:34:00.342" v="48"/>
          <ac:spMkLst>
            <pc:docMk/>
            <pc:sldMk cId="2404953536" sldId="258"/>
            <ac:spMk id="2" creationId="{31C75536-7633-4CFA-B013-29A1A9B57DDA}"/>
          </ac:spMkLst>
        </pc:spChg>
        <pc:spChg chg="mod">
          <ac:chgData name="C B" userId="4d0500df6eb3e363" providerId="LiveId" clId="{800D4D56-AAEB-4993-BD69-BA9BA28D092E}" dt="2021-09-28T23:32:57.270" v="35"/>
          <ac:spMkLst>
            <pc:docMk/>
            <pc:sldMk cId="2404953536" sldId="258"/>
            <ac:spMk id="3" creationId="{1B2A2971-E4AA-4BF7-9C70-31AC33569E81}"/>
          </ac:spMkLst>
        </pc:spChg>
      </pc:sldChg>
      <pc:sldChg chg="modSp mod modTransition">
        <pc:chgData name="C B" userId="4d0500df6eb3e363" providerId="LiveId" clId="{800D4D56-AAEB-4993-BD69-BA9BA28D092E}" dt="2021-09-28T23:33:52.785" v="47" actId="20577"/>
        <pc:sldMkLst>
          <pc:docMk/>
          <pc:sldMk cId="1756036113" sldId="260"/>
        </pc:sldMkLst>
        <pc:spChg chg="mod">
          <ac:chgData name="C B" userId="4d0500df6eb3e363" providerId="LiveId" clId="{800D4D56-AAEB-4993-BD69-BA9BA28D092E}" dt="2021-09-28T23:33:52.785" v="47" actId="20577"/>
          <ac:spMkLst>
            <pc:docMk/>
            <pc:sldMk cId="1756036113" sldId="260"/>
            <ac:spMk id="2" creationId="{31C75536-7633-4CFA-B013-29A1A9B57DDA}"/>
          </ac:spMkLst>
        </pc:spChg>
        <pc:spChg chg="mod">
          <ac:chgData name="C B" userId="4d0500df6eb3e363" providerId="LiveId" clId="{800D4D56-AAEB-4993-BD69-BA9BA28D092E}" dt="2021-09-28T23:32:57.270" v="35"/>
          <ac:spMkLst>
            <pc:docMk/>
            <pc:sldMk cId="1756036113" sldId="260"/>
            <ac:spMk id="3" creationId="{1B2A2971-E4AA-4BF7-9C70-31AC33569E81}"/>
          </ac:spMkLst>
        </pc:spChg>
      </pc:sldChg>
      <pc:sldChg chg="modSp mod modTransition">
        <pc:chgData name="C B" userId="4d0500df6eb3e363" providerId="LiveId" clId="{800D4D56-AAEB-4993-BD69-BA9BA28D092E}" dt="2021-09-28T23:32:57.270" v="35"/>
        <pc:sldMkLst>
          <pc:docMk/>
          <pc:sldMk cId="466669970" sldId="261"/>
        </pc:sldMkLst>
        <pc:spChg chg="mod">
          <ac:chgData name="C B" userId="4d0500df6eb3e363" providerId="LiveId" clId="{800D4D56-AAEB-4993-BD69-BA9BA28D092E}" dt="2021-09-28T23:32:57.270" v="35"/>
          <ac:spMkLst>
            <pc:docMk/>
            <pc:sldMk cId="466669970" sldId="261"/>
            <ac:spMk id="2" creationId="{31C75536-7633-4CFA-B013-29A1A9B57DDA}"/>
          </ac:spMkLst>
        </pc:spChg>
        <pc:spChg chg="mod">
          <ac:chgData name="C B" userId="4d0500df6eb3e363" providerId="LiveId" clId="{800D4D56-AAEB-4993-BD69-BA9BA28D092E}" dt="2021-09-28T23:32:57.270" v="35"/>
          <ac:spMkLst>
            <pc:docMk/>
            <pc:sldMk cId="466669970" sldId="261"/>
            <ac:spMk id="3" creationId="{1B2A2971-E4AA-4BF7-9C70-31AC33569E81}"/>
          </ac:spMkLst>
        </pc:spChg>
      </pc:sldChg>
      <pc:sldChg chg="modSp mod modTransition">
        <pc:chgData name="C B" userId="4d0500df6eb3e363" providerId="LiveId" clId="{800D4D56-AAEB-4993-BD69-BA9BA28D092E}" dt="2021-09-28T23:32:57.270" v="35"/>
        <pc:sldMkLst>
          <pc:docMk/>
          <pc:sldMk cId="396968461" sldId="262"/>
        </pc:sldMkLst>
        <pc:spChg chg="mod">
          <ac:chgData name="C B" userId="4d0500df6eb3e363" providerId="LiveId" clId="{800D4D56-AAEB-4993-BD69-BA9BA28D092E}" dt="2021-09-28T23:32:57.270" v="35"/>
          <ac:spMkLst>
            <pc:docMk/>
            <pc:sldMk cId="396968461" sldId="262"/>
            <ac:spMk id="2" creationId="{31C75536-7633-4CFA-B013-29A1A9B57DDA}"/>
          </ac:spMkLst>
        </pc:spChg>
        <pc:spChg chg="mod">
          <ac:chgData name="C B" userId="4d0500df6eb3e363" providerId="LiveId" clId="{800D4D56-AAEB-4993-BD69-BA9BA28D092E}" dt="2021-09-28T23:32:57.270" v="35"/>
          <ac:spMkLst>
            <pc:docMk/>
            <pc:sldMk cId="396968461" sldId="262"/>
            <ac:spMk id="3" creationId="{1B2A2971-E4AA-4BF7-9C70-31AC33569E81}"/>
          </ac:spMkLst>
        </pc:spChg>
      </pc:sldChg>
      <pc:sldChg chg="modSp mod modTransition">
        <pc:chgData name="C B" userId="4d0500df6eb3e363" providerId="LiveId" clId="{800D4D56-AAEB-4993-BD69-BA9BA28D092E}" dt="2021-09-28T23:33:26.017" v="37" actId="27636"/>
        <pc:sldMkLst>
          <pc:docMk/>
          <pc:sldMk cId="4057222582" sldId="263"/>
        </pc:sldMkLst>
        <pc:spChg chg="mod">
          <ac:chgData name="C B" userId="4d0500df6eb3e363" providerId="LiveId" clId="{800D4D56-AAEB-4993-BD69-BA9BA28D092E}" dt="2021-09-28T23:33:26.017" v="37" actId="27636"/>
          <ac:spMkLst>
            <pc:docMk/>
            <pc:sldMk cId="4057222582" sldId="263"/>
            <ac:spMk id="2" creationId="{31C75536-7633-4CFA-B013-29A1A9B57DDA}"/>
          </ac:spMkLst>
        </pc:spChg>
        <pc:spChg chg="mod">
          <ac:chgData name="C B" userId="4d0500df6eb3e363" providerId="LiveId" clId="{800D4D56-AAEB-4993-BD69-BA9BA28D092E}" dt="2021-09-28T23:32:57.270" v="35"/>
          <ac:spMkLst>
            <pc:docMk/>
            <pc:sldMk cId="4057222582" sldId="263"/>
            <ac:spMk id="3" creationId="{1B2A2971-E4AA-4BF7-9C70-31AC33569E81}"/>
          </ac:spMkLst>
        </pc:spChg>
      </pc:sldChg>
      <pc:sldChg chg="modSp mod modTransition">
        <pc:chgData name="C B" userId="4d0500df6eb3e363" providerId="LiveId" clId="{800D4D56-AAEB-4993-BD69-BA9BA28D092E}" dt="2021-09-28T23:33:26.035" v="38" actId="27636"/>
        <pc:sldMkLst>
          <pc:docMk/>
          <pc:sldMk cId="2001473566" sldId="264"/>
        </pc:sldMkLst>
        <pc:spChg chg="mod">
          <ac:chgData name="C B" userId="4d0500df6eb3e363" providerId="LiveId" clId="{800D4D56-AAEB-4993-BD69-BA9BA28D092E}" dt="2021-09-28T23:33:26.035" v="38" actId="27636"/>
          <ac:spMkLst>
            <pc:docMk/>
            <pc:sldMk cId="2001473566" sldId="264"/>
            <ac:spMk id="2" creationId="{31C75536-7633-4CFA-B013-29A1A9B57DDA}"/>
          </ac:spMkLst>
        </pc:spChg>
        <pc:spChg chg="mod">
          <ac:chgData name="C B" userId="4d0500df6eb3e363" providerId="LiveId" clId="{800D4D56-AAEB-4993-BD69-BA9BA28D092E}" dt="2021-09-28T23:32:57.270" v="35"/>
          <ac:spMkLst>
            <pc:docMk/>
            <pc:sldMk cId="2001473566" sldId="264"/>
            <ac:spMk id="3" creationId="{1B2A2971-E4AA-4BF7-9C70-31AC33569E81}"/>
          </ac:spMkLst>
        </pc:spChg>
      </pc:sldChg>
      <pc:sldChg chg="modSp mod modTransition">
        <pc:chgData name="C B" userId="4d0500df6eb3e363" providerId="LiveId" clId="{800D4D56-AAEB-4993-BD69-BA9BA28D092E}" dt="2021-09-28T23:33:26.052" v="39" actId="27636"/>
        <pc:sldMkLst>
          <pc:docMk/>
          <pc:sldMk cId="1219357435" sldId="265"/>
        </pc:sldMkLst>
        <pc:spChg chg="mod">
          <ac:chgData name="C B" userId="4d0500df6eb3e363" providerId="LiveId" clId="{800D4D56-AAEB-4993-BD69-BA9BA28D092E}" dt="2021-09-28T23:33:26.052" v="39" actId="27636"/>
          <ac:spMkLst>
            <pc:docMk/>
            <pc:sldMk cId="1219357435" sldId="265"/>
            <ac:spMk id="2" creationId="{31C75536-7633-4CFA-B013-29A1A9B57DDA}"/>
          </ac:spMkLst>
        </pc:spChg>
        <pc:spChg chg="mod">
          <ac:chgData name="C B" userId="4d0500df6eb3e363" providerId="LiveId" clId="{800D4D56-AAEB-4993-BD69-BA9BA28D092E}" dt="2021-09-28T23:32:57.270" v="35"/>
          <ac:spMkLst>
            <pc:docMk/>
            <pc:sldMk cId="1219357435" sldId="265"/>
            <ac:spMk id="3" creationId="{1B2A2971-E4AA-4BF7-9C70-31AC33569E81}"/>
          </ac:spMkLst>
        </pc:spChg>
      </pc:sldChg>
      <pc:sldChg chg="modSp mod modTransition">
        <pc:chgData name="C B" userId="4d0500df6eb3e363" providerId="LiveId" clId="{800D4D56-AAEB-4993-BD69-BA9BA28D092E}" dt="2021-09-28T23:32:57.270" v="35"/>
        <pc:sldMkLst>
          <pc:docMk/>
          <pc:sldMk cId="1084902656" sldId="266"/>
        </pc:sldMkLst>
        <pc:spChg chg="mod">
          <ac:chgData name="C B" userId="4d0500df6eb3e363" providerId="LiveId" clId="{800D4D56-AAEB-4993-BD69-BA9BA28D092E}" dt="2021-09-28T23:32:57.270" v="35"/>
          <ac:spMkLst>
            <pc:docMk/>
            <pc:sldMk cId="1084902656" sldId="266"/>
            <ac:spMk id="2" creationId="{31C75536-7633-4CFA-B013-29A1A9B57DDA}"/>
          </ac:spMkLst>
        </pc:spChg>
        <pc:spChg chg="mod">
          <ac:chgData name="C B" userId="4d0500df6eb3e363" providerId="LiveId" clId="{800D4D56-AAEB-4993-BD69-BA9BA28D092E}" dt="2021-09-28T23:32:57.270" v="35"/>
          <ac:spMkLst>
            <pc:docMk/>
            <pc:sldMk cId="1084902656" sldId="266"/>
            <ac:spMk id="3" creationId="{1B2A2971-E4AA-4BF7-9C70-31AC33569E81}"/>
          </ac:spMkLst>
        </pc:spChg>
      </pc:sldChg>
      <pc:sldChg chg="modSp add mod modTransition">
        <pc:chgData name="C B" userId="4d0500df6eb3e363" providerId="LiveId" clId="{800D4D56-AAEB-4993-BD69-BA9BA28D092E}" dt="2021-09-28T23:32:57.270" v="35"/>
        <pc:sldMkLst>
          <pc:docMk/>
          <pc:sldMk cId="2289157475" sldId="267"/>
        </pc:sldMkLst>
        <pc:spChg chg="mod">
          <ac:chgData name="C B" userId="4d0500df6eb3e363" providerId="LiveId" clId="{800D4D56-AAEB-4993-BD69-BA9BA28D092E}" dt="2021-09-28T23:32:57.270" v="35"/>
          <ac:spMkLst>
            <pc:docMk/>
            <pc:sldMk cId="2289157475" sldId="267"/>
            <ac:spMk id="2" creationId="{31C75536-7633-4CFA-B013-29A1A9B57DDA}"/>
          </ac:spMkLst>
        </pc:spChg>
        <pc:spChg chg="mod">
          <ac:chgData name="C B" userId="4d0500df6eb3e363" providerId="LiveId" clId="{800D4D56-AAEB-4993-BD69-BA9BA28D092E}" dt="2021-09-28T23:32:57.270" v="35"/>
          <ac:spMkLst>
            <pc:docMk/>
            <pc:sldMk cId="2289157475" sldId="267"/>
            <ac:spMk id="3" creationId="{1B2A2971-E4AA-4BF7-9C70-31AC33569E81}"/>
          </ac:spMkLst>
        </pc:spChg>
      </pc:sldChg>
      <pc:sldChg chg="modSp add mod modTransition">
        <pc:chgData name="C B" userId="4d0500df6eb3e363" providerId="LiveId" clId="{800D4D56-AAEB-4993-BD69-BA9BA28D092E}" dt="2021-09-28T23:32:57.270" v="35"/>
        <pc:sldMkLst>
          <pc:docMk/>
          <pc:sldMk cId="4179100155" sldId="268"/>
        </pc:sldMkLst>
        <pc:spChg chg="mod">
          <ac:chgData name="C B" userId="4d0500df6eb3e363" providerId="LiveId" clId="{800D4D56-AAEB-4993-BD69-BA9BA28D092E}" dt="2021-09-28T23:32:57.270" v="35"/>
          <ac:spMkLst>
            <pc:docMk/>
            <pc:sldMk cId="4179100155" sldId="268"/>
            <ac:spMk id="2" creationId="{31C75536-7633-4CFA-B013-29A1A9B57DDA}"/>
          </ac:spMkLst>
        </pc:spChg>
        <pc:spChg chg="mod">
          <ac:chgData name="C B" userId="4d0500df6eb3e363" providerId="LiveId" clId="{800D4D56-AAEB-4993-BD69-BA9BA28D092E}" dt="2021-09-28T23:32:57.270" v="35"/>
          <ac:spMkLst>
            <pc:docMk/>
            <pc:sldMk cId="4179100155" sldId="268"/>
            <ac:spMk id="3" creationId="{1B2A2971-E4AA-4BF7-9C70-31AC33569E81}"/>
          </ac:spMkLst>
        </pc:spChg>
      </pc:sldChg>
      <pc:sldChg chg="modSp add mod modTransition">
        <pc:chgData name="C B" userId="4d0500df6eb3e363" providerId="LiveId" clId="{800D4D56-AAEB-4993-BD69-BA9BA28D092E}" dt="2021-09-28T23:32:57.270" v="35"/>
        <pc:sldMkLst>
          <pc:docMk/>
          <pc:sldMk cId="1758415640" sldId="269"/>
        </pc:sldMkLst>
        <pc:spChg chg="mod">
          <ac:chgData name="C B" userId="4d0500df6eb3e363" providerId="LiveId" clId="{800D4D56-AAEB-4993-BD69-BA9BA28D092E}" dt="2021-09-28T23:32:57.270" v="35"/>
          <ac:spMkLst>
            <pc:docMk/>
            <pc:sldMk cId="1758415640" sldId="269"/>
            <ac:spMk id="2" creationId="{31C75536-7633-4CFA-B013-29A1A9B57DDA}"/>
          </ac:spMkLst>
        </pc:spChg>
        <pc:spChg chg="mod">
          <ac:chgData name="C B" userId="4d0500df6eb3e363" providerId="LiveId" clId="{800D4D56-AAEB-4993-BD69-BA9BA28D092E}" dt="2021-09-28T23:32:57.270" v="35"/>
          <ac:spMkLst>
            <pc:docMk/>
            <pc:sldMk cId="1758415640" sldId="269"/>
            <ac:spMk id="3" creationId="{1B2A2971-E4AA-4BF7-9C70-31AC33569E81}"/>
          </ac:spMkLst>
        </pc:spChg>
      </pc:sldChg>
      <pc:sldChg chg="modSp add mod modTransition">
        <pc:chgData name="C B" userId="4d0500df6eb3e363" providerId="LiveId" clId="{800D4D56-AAEB-4993-BD69-BA9BA28D092E}" dt="2021-09-28T23:32:57.270" v="35"/>
        <pc:sldMkLst>
          <pc:docMk/>
          <pc:sldMk cId="1718860290" sldId="270"/>
        </pc:sldMkLst>
        <pc:spChg chg="mod">
          <ac:chgData name="C B" userId="4d0500df6eb3e363" providerId="LiveId" clId="{800D4D56-AAEB-4993-BD69-BA9BA28D092E}" dt="2021-09-28T23:32:57.270" v="35"/>
          <ac:spMkLst>
            <pc:docMk/>
            <pc:sldMk cId="1718860290" sldId="270"/>
            <ac:spMk id="2" creationId="{31C75536-7633-4CFA-B013-29A1A9B57DDA}"/>
          </ac:spMkLst>
        </pc:spChg>
        <pc:spChg chg="mod">
          <ac:chgData name="C B" userId="4d0500df6eb3e363" providerId="LiveId" clId="{800D4D56-AAEB-4993-BD69-BA9BA28D092E}" dt="2021-09-28T23:32:57.270" v="35"/>
          <ac:spMkLst>
            <pc:docMk/>
            <pc:sldMk cId="1718860290" sldId="270"/>
            <ac:spMk id="3" creationId="{1B2A2971-E4AA-4BF7-9C70-31AC33569E81}"/>
          </ac:spMkLst>
        </pc:spChg>
      </pc:sldChg>
      <pc:sldChg chg="modSp add mod">
        <pc:chgData name="C B" userId="4d0500df6eb3e363" providerId="LiveId" clId="{800D4D56-AAEB-4993-BD69-BA9BA28D092E}" dt="2021-09-28T23:32:57.270" v="35"/>
        <pc:sldMkLst>
          <pc:docMk/>
          <pc:sldMk cId="3916997717" sldId="271"/>
        </pc:sldMkLst>
        <pc:spChg chg="mod">
          <ac:chgData name="C B" userId="4d0500df6eb3e363" providerId="LiveId" clId="{800D4D56-AAEB-4993-BD69-BA9BA28D092E}" dt="2021-09-28T23:30:30.928" v="19" actId="27636"/>
          <ac:spMkLst>
            <pc:docMk/>
            <pc:sldMk cId="3916997717" sldId="271"/>
            <ac:spMk id="7" creationId="{00000000-0000-0000-0000-000000000000}"/>
          </ac:spMkLst>
        </pc:spChg>
        <pc:picChg chg="mod">
          <ac:chgData name="C B" userId="4d0500df6eb3e363" providerId="LiveId" clId="{800D4D56-AAEB-4993-BD69-BA9BA28D092E}" dt="2021-09-28T23:32:57.270" v="35"/>
          <ac:picMkLst>
            <pc:docMk/>
            <pc:sldMk cId="3916997717" sldId="271"/>
            <ac:picMk id="4" creationId="{00000000-0000-0000-0000-000000000000}"/>
          </ac:picMkLst>
        </pc:picChg>
      </pc:sldChg>
      <pc:sldChg chg="modSp add">
        <pc:chgData name="C B" userId="4d0500df6eb3e363" providerId="LiveId" clId="{800D4D56-AAEB-4993-BD69-BA9BA28D092E}" dt="2021-09-28T23:32:57.270" v="35"/>
        <pc:sldMkLst>
          <pc:docMk/>
          <pc:sldMk cId="2974273652" sldId="272"/>
        </pc:sldMkLst>
        <pc:spChg chg="mod">
          <ac:chgData name="C B" userId="4d0500df6eb3e363" providerId="LiveId" clId="{800D4D56-AAEB-4993-BD69-BA9BA28D092E}" dt="2021-09-28T23:32:57.270" v="35"/>
          <ac:spMkLst>
            <pc:docMk/>
            <pc:sldMk cId="2974273652" sldId="272"/>
            <ac:spMk id="2" creationId="{00000000-0000-0000-0000-000000000000}"/>
          </ac:spMkLst>
        </pc:spChg>
      </pc:sldChg>
      <pc:sldChg chg="modSp add">
        <pc:chgData name="C B" userId="4d0500df6eb3e363" providerId="LiveId" clId="{800D4D56-AAEB-4993-BD69-BA9BA28D092E}" dt="2021-09-28T23:32:57.270" v="35"/>
        <pc:sldMkLst>
          <pc:docMk/>
          <pc:sldMk cId="2607244046" sldId="273"/>
        </pc:sldMkLst>
        <pc:spChg chg="mod">
          <ac:chgData name="C B" userId="4d0500df6eb3e363" providerId="LiveId" clId="{800D4D56-AAEB-4993-BD69-BA9BA28D092E}" dt="2021-09-28T23:32:57.270" v="35"/>
          <ac:spMkLst>
            <pc:docMk/>
            <pc:sldMk cId="2607244046" sldId="273"/>
            <ac:spMk id="13" creationId="{00000000-0000-0000-0000-000000000000}"/>
          </ac:spMkLst>
        </pc:spChg>
      </pc:sldChg>
      <pc:sldChg chg="modSp add">
        <pc:chgData name="C B" userId="4d0500df6eb3e363" providerId="LiveId" clId="{800D4D56-AAEB-4993-BD69-BA9BA28D092E}" dt="2021-09-28T23:32:57.270" v="35"/>
        <pc:sldMkLst>
          <pc:docMk/>
          <pc:sldMk cId="3677766146" sldId="274"/>
        </pc:sldMkLst>
        <pc:spChg chg="mod">
          <ac:chgData name="C B" userId="4d0500df6eb3e363" providerId="LiveId" clId="{800D4D56-AAEB-4993-BD69-BA9BA28D092E}" dt="2021-09-28T23:32:57.270" v="35"/>
          <ac:spMkLst>
            <pc:docMk/>
            <pc:sldMk cId="3677766146" sldId="274"/>
            <ac:spMk id="13" creationId="{00000000-0000-0000-0000-000000000000}"/>
          </ac:spMkLst>
        </pc:spChg>
      </pc:sldChg>
      <pc:sldChg chg="modSp add">
        <pc:chgData name="C B" userId="4d0500df6eb3e363" providerId="LiveId" clId="{800D4D56-AAEB-4993-BD69-BA9BA28D092E}" dt="2021-09-28T23:32:57.270" v="35"/>
        <pc:sldMkLst>
          <pc:docMk/>
          <pc:sldMk cId="1409780159" sldId="275"/>
        </pc:sldMkLst>
        <pc:spChg chg="mod">
          <ac:chgData name="C B" userId="4d0500df6eb3e363" providerId="LiveId" clId="{800D4D56-AAEB-4993-BD69-BA9BA28D092E}" dt="2021-09-28T23:32:57.270" v="35"/>
          <ac:spMkLst>
            <pc:docMk/>
            <pc:sldMk cId="1409780159" sldId="275"/>
            <ac:spMk id="13" creationId="{00000000-0000-0000-0000-000000000000}"/>
          </ac:spMkLst>
        </pc:spChg>
      </pc:sldChg>
      <pc:sldChg chg="modSp add">
        <pc:chgData name="C B" userId="4d0500df6eb3e363" providerId="LiveId" clId="{800D4D56-AAEB-4993-BD69-BA9BA28D092E}" dt="2021-09-28T23:32:57.270" v="35"/>
        <pc:sldMkLst>
          <pc:docMk/>
          <pc:sldMk cId="2591884981" sldId="276"/>
        </pc:sldMkLst>
        <pc:spChg chg="mod">
          <ac:chgData name="C B" userId="4d0500df6eb3e363" providerId="LiveId" clId="{800D4D56-AAEB-4993-BD69-BA9BA28D092E}" dt="2021-09-28T23:32:57.270" v="35"/>
          <ac:spMkLst>
            <pc:docMk/>
            <pc:sldMk cId="2591884981" sldId="276"/>
            <ac:spMk id="13" creationId="{00000000-0000-0000-0000-000000000000}"/>
          </ac:spMkLst>
        </pc:spChg>
      </pc:sldChg>
      <pc:sldChg chg="modSp add">
        <pc:chgData name="C B" userId="4d0500df6eb3e363" providerId="LiveId" clId="{800D4D56-AAEB-4993-BD69-BA9BA28D092E}" dt="2021-09-28T23:32:57.270" v="35"/>
        <pc:sldMkLst>
          <pc:docMk/>
          <pc:sldMk cId="1351334280" sldId="277"/>
        </pc:sldMkLst>
        <pc:spChg chg="mod">
          <ac:chgData name="C B" userId="4d0500df6eb3e363" providerId="LiveId" clId="{800D4D56-AAEB-4993-BD69-BA9BA28D092E}" dt="2021-09-28T23:32:57.270" v="35"/>
          <ac:spMkLst>
            <pc:docMk/>
            <pc:sldMk cId="1351334280" sldId="277"/>
            <ac:spMk id="13" creationId="{00000000-0000-0000-0000-000000000000}"/>
          </ac:spMkLst>
        </pc:spChg>
      </pc:sldChg>
      <pc:sldChg chg="add">
        <pc:chgData name="C B" userId="4d0500df6eb3e363" providerId="LiveId" clId="{800D4D56-AAEB-4993-BD69-BA9BA28D092E}" dt="2021-09-28T23:30:35.931" v="26"/>
        <pc:sldMkLst>
          <pc:docMk/>
          <pc:sldMk cId="2443416969" sldId="278"/>
        </pc:sldMkLst>
      </pc:sldChg>
      <pc:sldMasterChg chg="modSldLayout">
        <pc:chgData name="C B" userId="4d0500df6eb3e363" providerId="LiveId" clId="{800D4D56-AAEB-4993-BD69-BA9BA28D092E}" dt="2021-09-28T23:33:25.990" v="36" actId="255"/>
        <pc:sldMasterMkLst>
          <pc:docMk/>
          <pc:sldMasterMk cId="3852859470" sldId="2147483660"/>
        </pc:sldMasterMkLst>
        <pc:sldLayoutChg chg="modSp">
          <pc:chgData name="C B" userId="4d0500df6eb3e363" providerId="LiveId" clId="{800D4D56-AAEB-4993-BD69-BA9BA28D092E}" dt="2021-09-28T23:33:25.990" v="36" actId="255"/>
          <pc:sldLayoutMkLst>
            <pc:docMk/>
            <pc:sldMasterMk cId="3852859470" sldId="2147483660"/>
            <pc:sldLayoutMk cId="3078541157" sldId="2147483662"/>
          </pc:sldLayoutMkLst>
          <pc:spChg chg="mod">
            <ac:chgData name="C B" userId="4d0500df6eb3e363" providerId="LiveId" clId="{800D4D56-AAEB-4993-BD69-BA9BA28D092E}" dt="2021-09-28T23:33:25.990" v="36" actId="255"/>
            <ac:spMkLst>
              <pc:docMk/>
              <pc:sldMasterMk cId="3852859470" sldId="2147483660"/>
              <pc:sldLayoutMk cId="3078541157" sldId="2147483662"/>
              <ac:spMk id="2" creationId="{00000000-0000-0000-0000-000000000000}"/>
            </ac:spMkLst>
          </pc:spChg>
        </pc:sldLayoutChg>
      </pc:sldMasterChg>
    </pc:docChg>
  </pc:docChgLst>
  <pc:docChgLst>
    <pc:chgData name="C" userId="4d0500df6eb3e363" providerId="LiveId" clId="{BF3F80A5-C499-432B-87FD-CC32549AF0B8}"/>
    <pc:docChg chg="undo redo custSel addSld delSld modSld sldOrd modMainMaster">
      <pc:chgData name="C" userId="4d0500df6eb3e363" providerId="LiveId" clId="{BF3F80A5-C499-432B-87FD-CC32549AF0B8}" dt="2021-12-13T20:15:56.889" v="2044"/>
      <pc:docMkLst>
        <pc:docMk/>
      </pc:docMkLst>
      <pc:sldChg chg="addSp delSp modSp mod modTransition setBg addAnim delAnim setClrOvrMap">
        <pc:chgData name="C" userId="4d0500df6eb3e363" providerId="LiveId" clId="{BF3F80A5-C499-432B-87FD-CC32549AF0B8}" dt="2021-12-13T20:15:56.889" v="2044"/>
        <pc:sldMkLst>
          <pc:docMk/>
          <pc:sldMk cId="1863615880" sldId="256"/>
        </pc:sldMkLst>
        <pc:spChg chg="mod">
          <ac:chgData name="C" userId="4d0500df6eb3e363" providerId="LiveId" clId="{BF3F80A5-C499-432B-87FD-CC32549AF0B8}" dt="2021-10-26T02:51:34.951" v="281" actId="2710"/>
          <ac:spMkLst>
            <pc:docMk/>
            <pc:sldMk cId="1863615880" sldId="256"/>
            <ac:spMk id="2" creationId="{D515E215-9F1F-49A1-BD0C-4A9C5A3CBEFA}"/>
          </ac:spMkLst>
        </pc:spChg>
        <pc:spChg chg="del mod">
          <ac:chgData name="C" userId="4d0500df6eb3e363" providerId="LiveId" clId="{BF3F80A5-C499-432B-87FD-CC32549AF0B8}" dt="2021-10-26T02:00:41.070" v="113" actId="21"/>
          <ac:spMkLst>
            <pc:docMk/>
            <pc:sldMk cId="1863615880" sldId="256"/>
            <ac:spMk id="3" creationId="{7E7EF4B7-3E74-4CFF-A6BB-5971A6DC7110}"/>
          </ac:spMkLst>
        </pc:spChg>
        <pc:spChg chg="add del mod ord">
          <ac:chgData name="C" userId="4d0500df6eb3e363" providerId="LiveId" clId="{BF3F80A5-C499-432B-87FD-CC32549AF0B8}" dt="2021-10-26T02:02:55.475" v="124" actId="21"/>
          <ac:spMkLst>
            <pc:docMk/>
            <pc:sldMk cId="1863615880" sldId="256"/>
            <ac:spMk id="10" creationId="{ECF40729-39EC-4962-AB78-A75FA9BB2D47}"/>
          </ac:spMkLst>
        </pc:spChg>
        <pc:spChg chg="add del mod">
          <ac:chgData name="C" userId="4d0500df6eb3e363" providerId="LiveId" clId="{BF3F80A5-C499-432B-87FD-CC32549AF0B8}" dt="2021-10-26T02:02:47.853" v="123" actId="21"/>
          <ac:spMkLst>
            <pc:docMk/>
            <pc:sldMk cId="1863615880" sldId="256"/>
            <ac:spMk id="13" creationId="{D410B621-7AFB-4787-95BD-35E5FC945036}"/>
          </ac:spMkLst>
        </pc:spChg>
        <pc:spChg chg="add del">
          <ac:chgData name="C" userId="4d0500df6eb3e363" providerId="LiveId" clId="{BF3F80A5-C499-432B-87FD-CC32549AF0B8}" dt="2021-10-26T01:59:58.447" v="105" actId="26606"/>
          <ac:spMkLst>
            <pc:docMk/>
            <pc:sldMk cId="1863615880" sldId="256"/>
            <ac:spMk id="18" creationId="{FA69AAE0-49D5-4C8B-8BA2-55898C00E05E}"/>
          </ac:spMkLst>
        </pc:spChg>
        <pc:spChg chg="add del">
          <ac:chgData name="C" userId="4d0500df6eb3e363" providerId="LiveId" clId="{BF3F80A5-C499-432B-87FD-CC32549AF0B8}" dt="2021-10-26T02:03:49.265" v="129" actId="26606"/>
          <ac:spMkLst>
            <pc:docMk/>
            <pc:sldMk cId="1863615880" sldId="256"/>
            <ac:spMk id="20" creationId="{BCC55ACC-A2F6-403C-A3A4-D59B3734D45F}"/>
          </ac:spMkLst>
        </pc:spChg>
        <pc:spChg chg="add del">
          <ac:chgData name="C" userId="4d0500df6eb3e363" providerId="LiveId" clId="{BF3F80A5-C499-432B-87FD-CC32549AF0B8}" dt="2021-10-26T02:03:39.265" v="126" actId="26606"/>
          <ac:spMkLst>
            <pc:docMk/>
            <pc:sldMk cId="1863615880" sldId="256"/>
            <ac:spMk id="25" creationId="{A8CCCB6D-5162-4AAE-A5E3-3AC55410DBCE}"/>
          </ac:spMkLst>
        </pc:spChg>
        <pc:spChg chg="add del">
          <ac:chgData name="C" userId="4d0500df6eb3e363" providerId="LiveId" clId="{BF3F80A5-C499-432B-87FD-CC32549AF0B8}" dt="2021-10-26T02:03:39.265" v="126" actId="26606"/>
          <ac:spMkLst>
            <pc:docMk/>
            <pc:sldMk cId="1863615880" sldId="256"/>
            <ac:spMk id="27" creationId="{0BCD8C04-CC7B-40EF-82EB-E9821F79BB86}"/>
          </ac:spMkLst>
        </pc:spChg>
        <pc:spChg chg="add del">
          <ac:chgData name="C" userId="4d0500df6eb3e363" providerId="LiveId" clId="{BF3F80A5-C499-432B-87FD-CC32549AF0B8}" dt="2021-10-26T02:03:49.265" v="129" actId="26606"/>
          <ac:spMkLst>
            <pc:docMk/>
            <pc:sldMk cId="1863615880" sldId="256"/>
            <ac:spMk id="29" creationId="{BCC55ACC-A2F6-403C-A3A4-D59B3734D45F}"/>
          </ac:spMkLst>
        </pc:spChg>
        <pc:picChg chg="add del mod">
          <ac:chgData name="C" userId="4d0500df6eb3e363" providerId="LiveId" clId="{BF3F80A5-C499-432B-87FD-CC32549AF0B8}" dt="2021-10-26T01:54:23.874" v="66" actId="21"/>
          <ac:picMkLst>
            <pc:docMk/>
            <pc:sldMk cId="1863615880" sldId="256"/>
            <ac:picMk id="5" creationId="{B2124507-D036-4553-9E55-FB87EEBAA82B}"/>
          </ac:picMkLst>
        </pc:picChg>
        <pc:picChg chg="add del mod">
          <ac:chgData name="C" userId="4d0500df6eb3e363" providerId="LiveId" clId="{BF3F80A5-C499-432B-87FD-CC32549AF0B8}" dt="2021-10-26T01:58:20.046" v="97" actId="21"/>
          <ac:picMkLst>
            <pc:docMk/>
            <pc:sldMk cId="1863615880" sldId="256"/>
            <ac:picMk id="7" creationId="{0D139A40-805C-41A5-A4C2-D15778AD3862}"/>
          </ac:picMkLst>
        </pc:picChg>
        <pc:picChg chg="add del mod ord">
          <ac:chgData name="C" userId="4d0500df6eb3e363" providerId="LiveId" clId="{BF3F80A5-C499-432B-87FD-CC32549AF0B8}" dt="2021-10-26T02:29:54.420" v="147" actId="21"/>
          <ac:picMkLst>
            <pc:docMk/>
            <pc:sldMk cId="1863615880" sldId="256"/>
            <ac:picMk id="9" creationId="{EF1B4A47-9253-44AA-9279-FE987CBB2CC0}"/>
          </ac:picMkLst>
        </pc:picChg>
        <pc:picChg chg="add mod ord">
          <ac:chgData name="C" userId="4d0500df6eb3e363" providerId="LiveId" clId="{BF3F80A5-C499-432B-87FD-CC32549AF0B8}" dt="2021-10-26T02:03:39.265" v="126" actId="26606"/>
          <ac:picMkLst>
            <pc:docMk/>
            <pc:sldMk cId="1863615880" sldId="256"/>
            <ac:picMk id="12" creationId="{61648F79-2E3D-4C1A-AB96-F5F7988AF92E}"/>
          </ac:picMkLst>
        </pc:picChg>
      </pc:sldChg>
      <pc:sldChg chg="addSp delSp modSp del mod setBg">
        <pc:chgData name="C" userId="4d0500df6eb3e363" providerId="LiveId" clId="{BF3F80A5-C499-432B-87FD-CC32549AF0B8}" dt="2021-10-26T02:44:25.876" v="263" actId="2696"/>
        <pc:sldMkLst>
          <pc:docMk/>
          <pc:sldMk cId="2219855616" sldId="257"/>
        </pc:sldMkLst>
        <pc:spChg chg="mod">
          <ac:chgData name="C" userId="4d0500df6eb3e363" providerId="LiveId" clId="{BF3F80A5-C499-432B-87FD-CC32549AF0B8}" dt="2021-10-26T02:33:22.774" v="177" actId="2711"/>
          <ac:spMkLst>
            <pc:docMk/>
            <pc:sldMk cId="2219855616" sldId="257"/>
            <ac:spMk id="2" creationId="{31C75536-7633-4CFA-B013-29A1A9B57DDA}"/>
          </ac:spMkLst>
        </pc:spChg>
        <pc:spChg chg="add del mod">
          <ac:chgData name="C" userId="4d0500df6eb3e363" providerId="LiveId" clId="{BF3F80A5-C499-432B-87FD-CC32549AF0B8}" dt="2021-10-26T02:35:04.086" v="197" actId="14100"/>
          <ac:spMkLst>
            <pc:docMk/>
            <pc:sldMk cId="2219855616" sldId="257"/>
            <ac:spMk id="3" creationId="{1B2A2971-E4AA-4BF7-9C70-31AC33569E81}"/>
          </ac:spMkLst>
        </pc:spChg>
        <pc:spChg chg="add del">
          <ac:chgData name="C" userId="4d0500df6eb3e363" providerId="LiveId" clId="{BF3F80A5-C499-432B-87FD-CC32549AF0B8}" dt="2021-10-26T02:29:32.812" v="143" actId="26606"/>
          <ac:spMkLst>
            <pc:docMk/>
            <pc:sldMk cId="2219855616" sldId="257"/>
            <ac:spMk id="6" creationId="{2B566528-1B12-4246-9431-5C2D7D081168}"/>
          </ac:spMkLst>
        </pc:spChg>
        <pc:spChg chg="add del">
          <ac:chgData name="C" userId="4d0500df6eb3e363" providerId="LiveId" clId="{BF3F80A5-C499-432B-87FD-CC32549AF0B8}" dt="2021-10-26T02:29:32.812" v="143" actId="26606"/>
          <ac:spMkLst>
            <pc:docMk/>
            <pc:sldMk cId="2219855616" sldId="257"/>
            <ac:spMk id="7" creationId="{2E80C965-DB6D-4F81-9E9E-B027384D0BD6}"/>
          </ac:spMkLst>
        </pc:spChg>
        <pc:spChg chg="add del">
          <ac:chgData name="C" userId="4d0500df6eb3e363" providerId="LiveId" clId="{BF3F80A5-C499-432B-87FD-CC32549AF0B8}" dt="2021-10-26T02:29:19.047" v="141" actId="26606"/>
          <ac:spMkLst>
            <pc:docMk/>
            <pc:sldMk cId="2219855616" sldId="257"/>
            <ac:spMk id="8" creationId="{09588DA8-065E-4F6F-8EFD-43104AB2E0CF}"/>
          </ac:spMkLst>
        </pc:spChg>
        <pc:spChg chg="add del">
          <ac:chgData name="C" userId="4d0500df6eb3e363" providerId="LiveId" clId="{BF3F80A5-C499-432B-87FD-CC32549AF0B8}" dt="2021-10-26T02:29:32.812" v="143" actId="26606"/>
          <ac:spMkLst>
            <pc:docMk/>
            <pc:sldMk cId="2219855616" sldId="257"/>
            <ac:spMk id="9" creationId="{A580F890-B085-4E95-96AA-55AEBEC5CE6E}"/>
          </ac:spMkLst>
        </pc:spChg>
        <pc:spChg chg="add del">
          <ac:chgData name="C" userId="4d0500df6eb3e363" providerId="LiveId" clId="{BF3F80A5-C499-432B-87FD-CC32549AF0B8}" dt="2021-10-26T02:29:19.047" v="141" actId="26606"/>
          <ac:spMkLst>
            <pc:docMk/>
            <pc:sldMk cId="2219855616" sldId="257"/>
            <ac:spMk id="10" creationId="{C4285719-470E-454C-AF62-8323075F1F5B}"/>
          </ac:spMkLst>
        </pc:spChg>
        <pc:spChg chg="add del">
          <ac:chgData name="C" userId="4d0500df6eb3e363" providerId="LiveId" clId="{BF3F80A5-C499-432B-87FD-CC32549AF0B8}" dt="2021-10-26T02:29:32.812" v="143" actId="26606"/>
          <ac:spMkLst>
            <pc:docMk/>
            <pc:sldMk cId="2219855616" sldId="257"/>
            <ac:spMk id="11" creationId="{D3F51FEB-38FB-4F6C-9F7B-2F2AFAB65463}"/>
          </ac:spMkLst>
        </pc:spChg>
        <pc:spChg chg="add del">
          <ac:chgData name="C" userId="4d0500df6eb3e363" providerId="LiveId" clId="{BF3F80A5-C499-432B-87FD-CC32549AF0B8}" dt="2021-10-26T02:29:19.047" v="141" actId="26606"/>
          <ac:spMkLst>
            <pc:docMk/>
            <pc:sldMk cId="2219855616" sldId="257"/>
            <ac:spMk id="12" creationId="{CD9FE4EF-C4D8-49A0-B2FF-81D8DB7D8A24}"/>
          </ac:spMkLst>
        </pc:spChg>
        <pc:spChg chg="add del">
          <ac:chgData name="C" userId="4d0500df6eb3e363" providerId="LiveId" clId="{BF3F80A5-C499-432B-87FD-CC32549AF0B8}" dt="2021-10-26T02:29:32.812" v="143" actId="26606"/>
          <ac:spMkLst>
            <pc:docMk/>
            <pc:sldMk cId="2219855616" sldId="257"/>
            <ac:spMk id="13" creationId="{1E547BA6-BAE0-43BB-A7CA-60F69CE252F0}"/>
          </ac:spMkLst>
        </pc:spChg>
        <pc:spChg chg="add del">
          <ac:chgData name="C" userId="4d0500df6eb3e363" providerId="LiveId" clId="{BF3F80A5-C499-432B-87FD-CC32549AF0B8}" dt="2021-10-26T02:29:19.047" v="141" actId="26606"/>
          <ac:spMkLst>
            <pc:docMk/>
            <pc:sldMk cId="2219855616" sldId="257"/>
            <ac:spMk id="14" creationId="{4300840D-0A0B-4512-BACA-B439D5B9C57C}"/>
          </ac:spMkLst>
        </pc:spChg>
        <pc:spChg chg="add del">
          <ac:chgData name="C" userId="4d0500df6eb3e363" providerId="LiveId" clId="{BF3F80A5-C499-432B-87FD-CC32549AF0B8}" dt="2021-10-26T02:29:38.874" v="145" actId="26606"/>
          <ac:spMkLst>
            <pc:docMk/>
            <pc:sldMk cId="2219855616" sldId="257"/>
            <ac:spMk id="15" creationId="{1B15ED52-F352-441B-82BF-E0EA34836D08}"/>
          </ac:spMkLst>
        </pc:spChg>
        <pc:spChg chg="add del">
          <ac:chgData name="C" userId="4d0500df6eb3e363" providerId="LiveId" clId="{BF3F80A5-C499-432B-87FD-CC32549AF0B8}" dt="2021-10-26T02:29:19.047" v="141" actId="26606"/>
          <ac:spMkLst>
            <pc:docMk/>
            <pc:sldMk cId="2219855616" sldId="257"/>
            <ac:spMk id="16" creationId="{D2B78728-A580-49A7-84F9-6EF6F583ADE0}"/>
          </ac:spMkLst>
        </pc:spChg>
        <pc:spChg chg="add del">
          <ac:chgData name="C" userId="4d0500df6eb3e363" providerId="LiveId" clId="{BF3F80A5-C499-432B-87FD-CC32549AF0B8}" dt="2021-10-26T02:29:38.874" v="145" actId="26606"/>
          <ac:spMkLst>
            <pc:docMk/>
            <pc:sldMk cId="2219855616" sldId="257"/>
            <ac:spMk id="17" creationId="{3B2E3793-BFE6-45A2-9B7B-E18844431C99}"/>
          </ac:spMkLst>
        </pc:spChg>
        <pc:spChg chg="add del">
          <ac:chgData name="C" userId="4d0500df6eb3e363" providerId="LiveId" clId="{BF3F80A5-C499-432B-87FD-CC32549AF0B8}" dt="2021-10-26T02:29:19.047" v="141" actId="26606"/>
          <ac:spMkLst>
            <pc:docMk/>
            <pc:sldMk cId="2219855616" sldId="257"/>
            <ac:spMk id="18" creationId="{38FAA1A1-D861-433F-88FA-1E9D6FD31D11}"/>
          </ac:spMkLst>
        </pc:spChg>
        <pc:spChg chg="add del">
          <ac:chgData name="C" userId="4d0500df6eb3e363" providerId="LiveId" clId="{BF3F80A5-C499-432B-87FD-CC32549AF0B8}" dt="2021-10-26T02:29:38.874" v="145" actId="26606"/>
          <ac:spMkLst>
            <pc:docMk/>
            <pc:sldMk cId="2219855616" sldId="257"/>
            <ac:spMk id="19" creationId="{BC4C4868-CB8F-4AF9-9CDB-8108F2C19B67}"/>
          </ac:spMkLst>
        </pc:spChg>
        <pc:spChg chg="add del">
          <ac:chgData name="C" userId="4d0500df6eb3e363" providerId="LiveId" clId="{BF3F80A5-C499-432B-87FD-CC32549AF0B8}" dt="2021-10-26T02:29:19.047" v="141" actId="26606"/>
          <ac:spMkLst>
            <pc:docMk/>
            <pc:sldMk cId="2219855616" sldId="257"/>
            <ac:spMk id="20" creationId="{8D71EDA1-87BF-4D5D-AB79-F346FD19278A}"/>
          </ac:spMkLst>
        </pc:spChg>
        <pc:spChg chg="add del">
          <ac:chgData name="C" userId="4d0500df6eb3e363" providerId="LiveId" clId="{BF3F80A5-C499-432B-87FD-CC32549AF0B8}" dt="2021-10-26T02:29:38.874" v="145" actId="26606"/>
          <ac:spMkLst>
            <pc:docMk/>
            <pc:sldMk cId="2219855616" sldId="257"/>
            <ac:spMk id="21" creationId="{375E0459-6403-40CD-989D-56A4407CA12E}"/>
          </ac:spMkLst>
        </pc:spChg>
        <pc:spChg chg="add del">
          <ac:chgData name="C" userId="4d0500df6eb3e363" providerId="LiveId" clId="{BF3F80A5-C499-432B-87FD-CC32549AF0B8}" dt="2021-10-26T02:29:38.874" v="145" actId="26606"/>
          <ac:spMkLst>
            <pc:docMk/>
            <pc:sldMk cId="2219855616" sldId="257"/>
            <ac:spMk id="22" creationId="{53E5B1A8-3AC9-4BD1-9BBC-78CA94F2D1BA}"/>
          </ac:spMkLst>
        </pc:spChg>
        <pc:spChg chg="add">
          <ac:chgData name="C" userId="4d0500df6eb3e363" providerId="LiveId" clId="{BF3F80A5-C499-432B-87FD-CC32549AF0B8}" dt="2021-10-26T02:29:38.889" v="146" actId="26606"/>
          <ac:spMkLst>
            <pc:docMk/>
            <pc:sldMk cId="2219855616" sldId="257"/>
            <ac:spMk id="24" creationId="{70DFC902-7D23-471A-B557-B6B6917D7A0D}"/>
          </ac:spMkLst>
        </pc:spChg>
        <pc:spChg chg="add">
          <ac:chgData name="C" userId="4d0500df6eb3e363" providerId="LiveId" clId="{BF3F80A5-C499-432B-87FD-CC32549AF0B8}" dt="2021-10-26T02:29:38.889" v="146" actId="26606"/>
          <ac:spMkLst>
            <pc:docMk/>
            <pc:sldMk cId="2219855616" sldId="257"/>
            <ac:spMk id="25" creationId="{A55D5633-D557-4DCA-982C-FF36EB7A1C00}"/>
          </ac:spMkLst>
        </pc:spChg>
        <pc:spChg chg="add">
          <ac:chgData name="C" userId="4d0500df6eb3e363" providerId="LiveId" clId="{BF3F80A5-C499-432B-87FD-CC32549AF0B8}" dt="2021-10-26T02:29:38.889" v="146" actId="26606"/>
          <ac:spMkLst>
            <pc:docMk/>
            <pc:sldMk cId="2219855616" sldId="257"/>
            <ac:spMk id="26" creationId="{450D3AD2-FA80-415F-A9CE-54D884561CD7}"/>
          </ac:spMkLst>
        </pc:spChg>
        <pc:graphicFrameChg chg="add del">
          <ac:chgData name="C" userId="4d0500df6eb3e363" providerId="LiveId" clId="{BF3F80A5-C499-432B-87FD-CC32549AF0B8}" dt="2021-10-26T02:29:04.063" v="139" actId="26606"/>
          <ac:graphicFrameMkLst>
            <pc:docMk/>
            <pc:sldMk cId="2219855616" sldId="257"/>
            <ac:graphicFrameMk id="5" creationId="{B68EC8CD-D6B0-49E0-AFAE-B2B79670036E}"/>
          </ac:graphicFrameMkLst>
        </pc:graphicFrameChg>
      </pc:sldChg>
      <pc:sldChg chg="modSp mod modAnim">
        <pc:chgData name="C" userId="4d0500df6eb3e363" providerId="LiveId" clId="{BF3F80A5-C499-432B-87FD-CC32549AF0B8}" dt="2021-11-29T19:36:13.686" v="2038" actId="113"/>
        <pc:sldMkLst>
          <pc:docMk/>
          <pc:sldMk cId="2404953536" sldId="258"/>
        </pc:sldMkLst>
        <pc:spChg chg="mod">
          <ac:chgData name="C" userId="4d0500df6eb3e363" providerId="LiveId" clId="{BF3F80A5-C499-432B-87FD-CC32549AF0B8}" dt="2021-10-26T02:37:28.494" v="246" actId="122"/>
          <ac:spMkLst>
            <pc:docMk/>
            <pc:sldMk cId="2404953536" sldId="258"/>
            <ac:spMk id="2" creationId="{31C75536-7633-4CFA-B013-29A1A9B57DDA}"/>
          </ac:spMkLst>
        </pc:spChg>
        <pc:spChg chg="mod">
          <ac:chgData name="C" userId="4d0500df6eb3e363" providerId="LiveId" clId="{BF3F80A5-C499-432B-87FD-CC32549AF0B8}" dt="2021-11-29T19:36:13.686" v="2038" actId="113"/>
          <ac:spMkLst>
            <pc:docMk/>
            <pc:sldMk cId="2404953536" sldId="258"/>
            <ac:spMk id="3" creationId="{1B2A2971-E4AA-4BF7-9C70-31AC33569E81}"/>
          </ac:spMkLst>
        </pc:spChg>
      </pc:sldChg>
      <pc:sldChg chg="modSp mod">
        <pc:chgData name="C" userId="4d0500df6eb3e363" providerId="LiveId" clId="{BF3F80A5-C499-432B-87FD-CC32549AF0B8}" dt="2021-10-26T02:34:17.414" v="187" actId="27636"/>
        <pc:sldMkLst>
          <pc:docMk/>
          <pc:sldMk cId="1756036113" sldId="260"/>
        </pc:sldMkLst>
        <pc:spChg chg="mod">
          <ac:chgData name="C" userId="4d0500df6eb3e363" providerId="LiveId" clId="{BF3F80A5-C499-432B-87FD-CC32549AF0B8}" dt="2021-10-26T02:34:17.414" v="187" actId="27636"/>
          <ac:spMkLst>
            <pc:docMk/>
            <pc:sldMk cId="1756036113" sldId="260"/>
            <ac:spMk id="2" creationId="{31C75536-7633-4CFA-B013-29A1A9B57DDA}"/>
          </ac:spMkLst>
        </pc:spChg>
      </pc:sldChg>
      <pc:sldChg chg="modSp mod modAnim">
        <pc:chgData name="C" userId="4d0500df6eb3e363" providerId="LiveId" clId="{BF3F80A5-C499-432B-87FD-CC32549AF0B8}" dt="2021-11-15T21:29:49.841" v="1590" actId="207"/>
        <pc:sldMkLst>
          <pc:docMk/>
          <pc:sldMk cId="466669970" sldId="261"/>
        </pc:sldMkLst>
        <pc:spChg chg="mod">
          <ac:chgData name="C" userId="4d0500df6eb3e363" providerId="LiveId" clId="{BF3F80A5-C499-432B-87FD-CC32549AF0B8}" dt="2021-10-26T02:34:17.429" v="188" actId="27636"/>
          <ac:spMkLst>
            <pc:docMk/>
            <pc:sldMk cId="466669970" sldId="261"/>
            <ac:spMk id="2" creationId="{31C75536-7633-4CFA-B013-29A1A9B57DDA}"/>
          </ac:spMkLst>
        </pc:spChg>
        <pc:spChg chg="mod">
          <ac:chgData name="C" userId="4d0500df6eb3e363" providerId="LiveId" clId="{BF3F80A5-C499-432B-87FD-CC32549AF0B8}" dt="2021-11-15T21:29:49.841" v="1590" actId="207"/>
          <ac:spMkLst>
            <pc:docMk/>
            <pc:sldMk cId="466669970" sldId="261"/>
            <ac:spMk id="3" creationId="{1B2A2971-E4AA-4BF7-9C70-31AC33569E81}"/>
          </ac:spMkLst>
        </pc:spChg>
      </pc:sldChg>
      <pc:sldChg chg="modSp mod">
        <pc:chgData name="C" userId="4d0500df6eb3e363" providerId="LiveId" clId="{BF3F80A5-C499-432B-87FD-CC32549AF0B8}" dt="2021-10-26T02:34:17.429" v="189" actId="27636"/>
        <pc:sldMkLst>
          <pc:docMk/>
          <pc:sldMk cId="396968461" sldId="262"/>
        </pc:sldMkLst>
        <pc:spChg chg="mod">
          <ac:chgData name="C" userId="4d0500df6eb3e363" providerId="LiveId" clId="{BF3F80A5-C499-432B-87FD-CC32549AF0B8}" dt="2021-10-26T02:34:17.429" v="189" actId="27636"/>
          <ac:spMkLst>
            <pc:docMk/>
            <pc:sldMk cId="396968461" sldId="262"/>
            <ac:spMk id="2" creationId="{31C75536-7633-4CFA-B013-29A1A9B57DDA}"/>
          </ac:spMkLst>
        </pc:spChg>
      </pc:sldChg>
      <pc:sldChg chg="modSp mod">
        <pc:chgData name="C" userId="4d0500df6eb3e363" providerId="LiveId" clId="{BF3F80A5-C499-432B-87FD-CC32549AF0B8}" dt="2021-10-26T02:34:17.445" v="190" actId="27636"/>
        <pc:sldMkLst>
          <pc:docMk/>
          <pc:sldMk cId="4057222582" sldId="263"/>
        </pc:sldMkLst>
        <pc:spChg chg="mod">
          <ac:chgData name="C" userId="4d0500df6eb3e363" providerId="LiveId" clId="{BF3F80A5-C499-432B-87FD-CC32549AF0B8}" dt="2021-10-26T02:34:17.445" v="190" actId="27636"/>
          <ac:spMkLst>
            <pc:docMk/>
            <pc:sldMk cId="4057222582" sldId="263"/>
            <ac:spMk id="2" creationId="{31C75536-7633-4CFA-B013-29A1A9B57DDA}"/>
          </ac:spMkLst>
        </pc:spChg>
      </pc:sldChg>
      <pc:sldChg chg="modSp mod">
        <pc:chgData name="C" userId="4d0500df6eb3e363" providerId="LiveId" clId="{BF3F80A5-C499-432B-87FD-CC32549AF0B8}" dt="2021-10-26T02:34:17.445" v="191" actId="27636"/>
        <pc:sldMkLst>
          <pc:docMk/>
          <pc:sldMk cId="2001473566" sldId="264"/>
        </pc:sldMkLst>
        <pc:spChg chg="mod">
          <ac:chgData name="C" userId="4d0500df6eb3e363" providerId="LiveId" clId="{BF3F80A5-C499-432B-87FD-CC32549AF0B8}" dt="2021-10-26T02:34:17.445" v="191" actId="27636"/>
          <ac:spMkLst>
            <pc:docMk/>
            <pc:sldMk cId="2001473566" sldId="264"/>
            <ac:spMk id="2" creationId="{31C75536-7633-4CFA-B013-29A1A9B57DDA}"/>
          </ac:spMkLst>
        </pc:spChg>
      </pc:sldChg>
      <pc:sldChg chg="modSp mod">
        <pc:chgData name="C" userId="4d0500df6eb3e363" providerId="LiveId" clId="{BF3F80A5-C499-432B-87FD-CC32549AF0B8}" dt="2021-10-26T02:34:17.460" v="192" actId="27636"/>
        <pc:sldMkLst>
          <pc:docMk/>
          <pc:sldMk cId="1219357435" sldId="265"/>
        </pc:sldMkLst>
        <pc:spChg chg="mod">
          <ac:chgData name="C" userId="4d0500df6eb3e363" providerId="LiveId" clId="{BF3F80A5-C499-432B-87FD-CC32549AF0B8}" dt="2021-10-26T02:34:17.460" v="192" actId="27636"/>
          <ac:spMkLst>
            <pc:docMk/>
            <pc:sldMk cId="1219357435" sldId="265"/>
            <ac:spMk id="2" creationId="{31C75536-7633-4CFA-B013-29A1A9B57DDA}"/>
          </ac:spMkLst>
        </pc:spChg>
      </pc:sldChg>
      <pc:sldChg chg="modSp mod">
        <pc:chgData name="C" userId="4d0500df6eb3e363" providerId="LiveId" clId="{BF3F80A5-C499-432B-87FD-CC32549AF0B8}" dt="2021-10-26T02:34:17.460" v="193" actId="27636"/>
        <pc:sldMkLst>
          <pc:docMk/>
          <pc:sldMk cId="1084902656" sldId="266"/>
        </pc:sldMkLst>
        <pc:spChg chg="mod">
          <ac:chgData name="C" userId="4d0500df6eb3e363" providerId="LiveId" clId="{BF3F80A5-C499-432B-87FD-CC32549AF0B8}" dt="2021-10-26T02:34:17.460" v="193" actId="27636"/>
          <ac:spMkLst>
            <pc:docMk/>
            <pc:sldMk cId="1084902656" sldId="266"/>
            <ac:spMk id="2" creationId="{31C75536-7633-4CFA-B013-29A1A9B57DDA}"/>
          </ac:spMkLst>
        </pc:spChg>
      </pc:sldChg>
      <pc:sldChg chg="modSp mod">
        <pc:chgData name="C" userId="4d0500df6eb3e363" providerId="LiveId" clId="{BF3F80A5-C499-432B-87FD-CC32549AF0B8}" dt="2021-10-26T02:34:17.476" v="194" actId="27636"/>
        <pc:sldMkLst>
          <pc:docMk/>
          <pc:sldMk cId="2289157475" sldId="267"/>
        </pc:sldMkLst>
        <pc:spChg chg="mod">
          <ac:chgData name="C" userId="4d0500df6eb3e363" providerId="LiveId" clId="{BF3F80A5-C499-432B-87FD-CC32549AF0B8}" dt="2021-10-26T02:34:17.476" v="194" actId="27636"/>
          <ac:spMkLst>
            <pc:docMk/>
            <pc:sldMk cId="2289157475" sldId="267"/>
            <ac:spMk id="2" creationId="{31C75536-7633-4CFA-B013-29A1A9B57DDA}"/>
          </ac:spMkLst>
        </pc:spChg>
      </pc:sldChg>
      <pc:sldChg chg="modSp mod">
        <pc:chgData name="C" userId="4d0500df6eb3e363" providerId="LiveId" clId="{BF3F80A5-C499-432B-87FD-CC32549AF0B8}" dt="2021-11-16T21:30:37.447" v="1692" actId="207"/>
        <pc:sldMkLst>
          <pc:docMk/>
          <pc:sldMk cId="2607244046" sldId="273"/>
        </pc:sldMkLst>
        <pc:spChg chg="mod">
          <ac:chgData name="C" userId="4d0500df6eb3e363" providerId="LiveId" clId="{BF3F80A5-C499-432B-87FD-CC32549AF0B8}" dt="2021-11-16T21:30:37.447" v="1692" actId="207"/>
          <ac:spMkLst>
            <pc:docMk/>
            <pc:sldMk cId="2607244046" sldId="273"/>
            <ac:spMk id="14" creationId="{00000000-0000-0000-0000-000000000000}"/>
          </ac:spMkLst>
        </pc:spChg>
      </pc:sldChg>
      <pc:sldChg chg="delSp modSp mod">
        <pc:chgData name="C" userId="4d0500df6eb3e363" providerId="LiveId" clId="{BF3F80A5-C499-432B-87FD-CC32549AF0B8}" dt="2021-11-23T19:38:08.888" v="1734" actId="1076"/>
        <pc:sldMkLst>
          <pc:docMk/>
          <pc:sldMk cId="3677766146" sldId="274"/>
        </pc:sldMkLst>
        <pc:spChg chg="mod">
          <ac:chgData name="C" userId="4d0500df6eb3e363" providerId="LiveId" clId="{BF3F80A5-C499-432B-87FD-CC32549AF0B8}" dt="2021-11-23T19:38:08.888" v="1734" actId="1076"/>
          <ac:spMkLst>
            <pc:docMk/>
            <pc:sldMk cId="3677766146" sldId="274"/>
            <ac:spMk id="2" creationId="{00000000-0000-0000-0000-000000000000}"/>
          </ac:spMkLst>
        </pc:spChg>
        <pc:spChg chg="del">
          <ac:chgData name="C" userId="4d0500df6eb3e363" providerId="LiveId" clId="{BF3F80A5-C499-432B-87FD-CC32549AF0B8}" dt="2021-11-23T19:35:15.952" v="1723" actId="21"/>
          <ac:spMkLst>
            <pc:docMk/>
            <pc:sldMk cId="3677766146" sldId="274"/>
            <ac:spMk id="5" creationId="{00000000-0000-0000-0000-000000000000}"/>
          </ac:spMkLst>
        </pc:spChg>
        <pc:spChg chg="del mod">
          <ac:chgData name="C" userId="4d0500df6eb3e363" providerId="LiveId" clId="{BF3F80A5-C499-432B-87FD-CC32549AF0B8}" dt="2021-11-23T19:37:31.123" v="1730" actId="21"/>
          <ac:spMkLst>
            <pc:docMk/>
            <pc:sldMk cId="3677766146" sldId="274"/>
            <ac:spMk id="6" creationId="{00000000-0000-0000-0000-000000000000}"/>
          </ac:spMkLst>
        </pc:spChg>
        <pc:spChg chg="mod">
          <ac:chgData name="C" userId="4d0500df6eb3e363" providerId="LiveId" clId="{BF3F80A5-C499-432B-87FD-CC32549AF0B8}" dt="2021-11-15T22:18:38.987" v="1617" actId="20577"/>
          <ac:spMkLst>
            <pc:docMk/>
            <pc:sldMk cId="3677766146" sldId="274"/>
            <ac:spMk id="13" creationId="{00000000-0000-0000-0000-000000000000}"/>
          </ac:spMkLst>
        </pc:spChg>
        <pc:spChg chg="mod">
          <ac:chgData name="C" userId="4d0500df6eb3e363" providerId="LiveId" clId="{BF3F80A5-C499-432B-87FD-CC32549AF0B8}" dt="2021-11-23T19:37:54.293" v="1733" actId="255"/>
          <ac:spMkLst>
            <pc:docMk/>
            <pc:sldMk cId="3677766146" sldId="274"/>
            <ac:spMk id="14" creationId="{00000000-0000-0000-0000-000000000000}"/>
          </ac:spMkLst>
        </pc:spChg>
      </pc:sldChg>
      <pc:sldChg chg="modSp mod">
        <pc:chgData name="C" userId="4d0500df6eb3e363" providerId="LiveId" clId="{BF3F80A5-C499-432B-87FD-CC32549AF0B8}" dt="2021-11-15T22:21:12.624" v="1623" actId="1076"/>
        <pc:sldMkLst>
          <pc:docMk/>
          <pc:sldMk cId="1409780159" sldId="275"/>
        </pc:sldMkLst>
        <pc:spChg chg="mod">
          <ac:chgData name="C" userId="4d0500df6eb3e363" providerId="LiveId" clId="{BF3F80A5-C499-432B-87FD-CC32549AF0B8}" dt="2021-11-15T22:21:12.624" v="1623" actId="1076"/>
          <ac:spMkLst>
            <pc:docMk/>
            <pc:sldMk cId="1409780159" sldId="275"/>
            <ac:spMk id="5" creationId="{00000000-0000-0000-0000-000000000000}"/>
          </ac:spMkLst>
        </pc:spChg>
        <pc:spChg chg="mod">
          <ac:chgData name="C" userId="4d0500df6eb3e363" providerId="LiveId" clId="{BF3F80A5-C499-432B-87FD-CC32549AF0B8}" dt="2021-11-15T22:21:07.594" v="1622" actId="1076"/>
          <ac:spMkLst>
            <pc:docMk/>
            <pc:sldMk cId="1409780159" sldId="275"/>
            <ac:spMk id="6" creationId="{00000000-0000-0000-0000-000000000000}"/>
          </ac:spMkLst>
        </pc:spChg>
      </pc:sldChg>
      <pc:sldChg chg="modSp mod">
        <pc:chgData name="C" userId="4d0500df6eb3e363" providerId="LiveId" clId="{BF3F80A5-C499-432B-87FD-CC32549AF0B8}" dt="2021-11-16T21:32:55.047" v="1695" actId="1076"/>
        <pc:sldMkLst>
          <pc:docMk/>
          <pc:sldMk cId="1351334280" sldId="277"/>
        </pc:sldMkLst>
        <pc:spChg chg="mod">
          <ac:chgData name="C" userId="4d0500df6eb3e363" providerId="LiveId" clId="{BF3F80A5-C499-432B-87FD-CC32549AF0B8}" dt="2021-11-16T21:32:55.047" v="1695" actId="1076"/>
          <ac:spMkLst>
            <pc:docMk/>
            <pc:sldMk cId="1351334280" sldId="277"/>
            <ac:spMk id="6" creationId="{00000000-0000-0000-0000-000000000000}"/>
          </ac:spMkLst>
        </pc:spChg>
        <pc:spChg chg="mod">
          <ac:chgData name="C" userId="4d0500df6eb3e363" providerId="LiveId" clId="{BF3F80A5-C499-432B-87FD-CC32549AF0B8}" dt="2021-11-01T22:33:38.246" v="1071" actId="20577"/>
          <ac:spMkLst>
            <pc:docMk/>
            <pc:sldMk cId="1351334280" sldId="277"/>
            <ac:spMk id="13" creationId="{00000000-0000-0000-0000-000000000000}"/>
          </ac:spMkLst>
        </pc:spChg>
        <pc:spChg chg="mod">
          <ac:chgData name="C" userId="4d0500df6eb3e363" providerId="LiveId" clId="{BF3F80A5-C499-432B-87FD-CC32549AF0B8}" dt="2021-11-16T21:32:43.095" v="1694" actId="20577"/>
          <ac:spMkLst>
            <pc:docMk/>
            <pc:sldMk cId="1351334280" sldId="277"/>
            <ac:spMk id="14" creationId="{00000000-0000-0000-0000-000000000000}"/>
          </ac:spMkLst>
        </pc:spChg>
      </pc:sldChg>
      <pc:sldChg chg="addSp delSp modSp mod modTransition delAnim modAnim">
        <pc:chgData name="C" userId="4d0500df6eb3e363" providerId="LiveId" clId="{BF3F80A5-C499-432B-87FD-CC32549AF0B8}" dt="2021-11-01T23:15:11.404" v="1294" actId="1076"/>
        <pc:sldMkLst>
          <pc:docMk/>
          <pc:sldMk cId="2443416969" sldId="278"/>
        </pc:sldMkLst>
        <pc:spChg chg="add mod ord">
          <ac:chgData name="C" userId="4d0500df6eb3e363" providerId="LiveId" clId="{BF3F80A5-C499-432B-87FD-CC32549AF0B8}" dt="2021-11-01T23:15:11.404" v="1294" actId="1076"/>
          <ac:spMkLst>
            <pc:docMk/>
            <pc:sldMk cId="2443416969" sldId="278"/>
            <ac:spMk id="2" creationId="{E2ED73CD-1F38-4C2B-A65A-3D48E37CA7D3}"/>
          </ac:spMkLst>
        </pc:spChg>
        <pc:spChg chg="del">
          <ac:chgData name="C" userId="4d0500df6eb3e363" providerId="LiveId" clId="{BF3F80A5-C499-432B-87FD-CC32549AF0B8}" dt="2021-11-01T22:20:01.590" v="1043" actId="21"/>
          <ac:spMkLst>
            <pc:docMk/>
            <pc:sldMk cId="2443416969" sldId="278"/>
            <ac:spMk id="4" creationId="{00000000-0000-0000-0000-000000000000}"/>
          </ac:spMkLst>
        </pc:spChg>
        <pc:spChg chg="mod">
          <ac:chgData name="C" userId="4d0500df6eb3e363" providerId="LiveId" clId="{BF3F80A5-C499-432B-87FD-CC32549AF0B8}" dt="2021-11-01T23:10:36.984" v="1273" actId="1076"/>
          <ac:spMkLst>
            <pc:docMk/>
            <pc:sldMk cId="2443416969" sldId="278"/>
            <ac:spMk id="5" creationId="{00000000-0000-0000-0000-000000000000}"/>
          </ac:spMkLst>
        </pc:spChg>
        <pc:spChg chg="del mod">
          <ac:chgData name="C" userId="4d0500df6eb3e363" providerId="LiveId" clId="{BF3F80A5-C499-432B-87FD-CC32549AF0B8}" dt="2021-11-01T23:00:06.747" v="1232" actId="21"/>
          <ac:spMkLst>
            <pc:docMk/>
            <pc:sldMk cId="2443416969" sldId="278"/>
            <ac:spMk id="7" creationId="{A172D6FD-4D95-4B61-BF31-600733F83EDD}"/>
          </ac:spMkLst>
        </pc:spChg>
        <pc:spChg chg="del">
          <ac:chgData name="C" userId="4d0500df6eb3e363" providerId="LiveId" clId="{BF3F80A5-C499-432B-87FD-CC32549AF0B8}" dt="2021-11-01T21:59:44.675" v="1016" actId="21"/>
          <ac:spMkLst>
            <pc:docMk/>
            <pc:sldMk cId="2443416969" sldId="278"/>
            <ac:spMk id="8" creationId="{00000000-0000-0000-0000-000000000000}"/>
          </ac:spMkLst>
        </pc:spChg>
        <pc:spChg chg="mod ord">
          <ac:chgData name="C" userId="4d0500df6eb3e363" providerId="LiveId" clId="{BF3F80A5-C499-432B-87FD-CC32549AF0B8}" dt="2021-11-01T23:13:53.897" v="1290" actId="20577"/>
          <ac:spMkLst>
            <pc:docMk/>
            <pc:sldMk cId="2443416969" sldId="278"/>
            <ac:spMk id="14" creationId="{00000000-0000-0000-0000-000000000000}"/>
          </ac:spMkLst>
        </pc:spChg>
        <pc:grpChg chg="del mod">
          <ac:chgData name="C" userId="4d0500df6eb3e363" providerId="LiveId" clId="{BF3F80A5-C499-432B-87FD-CC32549AF0B8}" dt="2021-11-01T23:05:57.698" v="1249"/>
          <ac:grpSpMkLst>
            <pc:docMk/>
            <pc:sldMk cId="2443416969" sldId="278"/>
            <ac:grpSpMk id="9" creationId="{F7CAA931-0D58-4D58-839B-59E0FA05E929}"/>
          </ac:grpSpMkLst>
        </pc:grpChg>
        <pc:inkChg chg="add del mod">
          <ac:chgData name="C" userId="4d0500df6eb3e363" providerId="LiveId" clId="{BF3F80A5-C499-432B-87FD-CC32549AF0B8}" dt="2021-11-01T23:05:57.698" v="1250"/>
          <ac:inkMkLst>
            <pc:docMk/>
            <pc:sldMk cId="2443416969" sldId="278"/>
            <ac:inkMk id="3" creationId="{CCB6D2C5-629C-4D90-B07E-93FAAB83147B}"/>
          </ac:inkMkLst>
        </pc:inkChg>
        <pc:inkChg chg="add del mod">
          <ac:chgData name="C" userId="4d0500df6eb3e363" providerId="LiveId" clId="{BF3F80A5-C499-432B-87FD-CC32549AF0B8}" dt="2021-11-01T23:05:57.698" v="1249"/>
          <ac:inkMkLst>
            <pc:docMk/>
            <pc:sldMk cId="2443416969" sldId="278"/>
            <ac:inkMk id="6" creationId="{5207461F-F732-4608-9EF5-26E581B0D2DF}"/>
          </ac:inkMkLst>
        </pc:inkChg>
      </pc:sldChg>
      <pc:sldChg chg="add del">
        <pc:chgData name="C" userId="4d0500df6eb3e363" providerId="LiveId" clId="{BF3F80A5-C499-432B-87FD-CC32549AF0B8}" dt="2021-10-26T02:36:17.802" v="201" actId="2890"/>
        <pc:sldMkLst>
          <pc:docMk/>
          <pc:sldMk cId="187221491" sldId="279"/>
        </pc:sldMkLst>
      </pc:sldChg>
      <pc:sldChg chg="modSp add mod modAnim">
        <pc:chgData name="C" userId="4d0500df6eb3e363" providerId="LiveId" clId="{BF3F80A5-C499-432B-87FD-CC32549AF0B8}" dt="2021-11-15T21:27:45.053" v="1586" actId="113"/>
        <pc:sldMkLst>
          <pc:docMk/>
          <pc:sldMk cId="1644432805" sldId="279"/>
        </pc:sldMkLst>
        <pc:spChg chg="mod">
          <ac:chgData name="C" userId="4d0500df6eb3e363" providerId="LiveId" clId="{BF3F80A5-C499-432B-87FD-CC32549AF0B8}" dt="2021-10-26T02:40:17.790" v="262"/>
          <ac:spMkLst>
            <pc:docMk/>
            <pc:sldMk cId="1644432805" sldId="279"/>
            <ac:spMk id="2" creationId="{31C75536-7633-4CFA-B013-29A1A9B57DDA}"/>
          </ac:spMkLst>
        </pc:spChg>
        <pc:spChg chg="mod">
          <ac:chgData name="C" userId="4d0500df6eb3e363" providerId="LiveId" clId="{BF3F80A5-C499-432B-87FD-CC32549AF0B8}" dt="2021-11-15T21:27:45.053" v="1586" actId="113"/>
          <ac:spMkLst>
            <pc:docMk/>
            <pc:sldMk cId="1644432805" sldId="279"/>
            <ac:spMk id="3" creationId="{1B2A2971-E4AA-4BF7-9C70-31AC33569E81}"/>
          </ac:spMkLst>
        </pc:spChg>
      </pc:sldChg>
      <pc:sldChg chg="addSp delSp modSp new add del mod setBg">
        <pc:chgData name="C" userId="4d0500df6eb3e363" providerId="LiveId" clId="{BF3F80A5-C499-432B-87FD-CC32549AF0B8}" dt="2021-10-26T02:30:04.045" v="148" actId="2696"/>
        <pc:sldMkLst>
          <pc:docMk/>
          <pc:sldMk cId="3556183510" sldId="279"/>
        </pc:sldMkLst>
        <pc:spChg chg="mod ord">
          <ac:chgData name="C" userId="4d0500df6eb3e363" providerId="LiveId" clId="{BF3F80A5-C499-432B-87FD-CC32549AF0B8}" dt="2021-10-26T02:28:09.696" v="136" actId="26606"/>
          <ac:spMkLst>
            <pc:docMk/>
            <pc:sldMk cId="3556183510" sldId="279"/>
            <ac:spMk id="2" creationId="{1F5C0DD7-44AF-4922-A8E5-EDD856F705B0}"/>
          </ac:spMkLst>
        </pc:spChg>
        <pc:spChg chg="mod ord">
          <ac:chgData name="C" userId="4d0500df6eb3e363" providerId="LiveId" clId="{BF3F80A5-C499-432B-87FD-CC32549AF0B8}" dt="2021-10-26T02:28:09.696" v="136" actId="26606"/>
          <ac:spMkLst>
            <pc:docMk/>
            <pc:sldMk cId="3556183510" sldId="279"/>
            <ac:spMk id="3" creationId="{F86F5EE5-A1E7-4FF2-A898-48D77C04DB7D}"/>
          </ac:spMkLst>
        </pc:spChg>
        <pc:spChg chg="add del">
          <ac:chgData name="C" userId="4d0500df6eb3e363" providerId="LiveId" clId="{BF3F80A5-C499-432B-87FD-CC32549AF0B8}" dt="2021-10-26T02:28:09.712" v="137" actId="26606"/>
          <ac:spMkLst>
            <pc:docMk/>
            <pc:sldMk cId="3556183510" sldId="279"/>
            <ac:spMk id="8" creationId="{88294908-8B00-4F58-BBBA-20F71A40AA9E}"/>
          </ac:spMkLst>
        </pc:spChg>
        <pc:spChg chg="add del">
          <ac:chgData name="C" userId="4d0500df6eb3e363" providerId="LiveId" clId="{BF3F80A5-C499-432B-87FD-CC32549AF0B8}" dt="2021-10-26T02:28:09.712" v="137" actId="26606"/>
          <ac:spMkLst>
            <pc:docMk/>
            <pc:sldMk cId="3556183510" sldId="279"/>
            <ac:spMk id="10" creationId="{4364C879-1404-4203-8E9D-CC5DE0A621A2}"/>
          </ac:spMkLst>
        </pc:spChg>
        <pc:spChg chg="add del">
          <ac:chgData name="C" userId="4d0500df6eb3e363" providerId="LiveId" clId="{BF3F80A5-C499-432B-87FD-CC32549AF0B8}" dt="2021-10-26T02:28:09.712" v="137" actId="26606"/>
          <ac:spMkLst>
            <pc:docMk/>
            <pc:sldMk cId="3556183510" sldId="279"/>
            <ac:spMk id="12" creationId="{84617302-4B0D-4351-A6BB-6F0930D943AC}"/>
          </ac:spMkLst>
        </pc:spChg>
        <pc:spChg chg="add del">
          <ac:chgData name="C" userId="4d0500df6eb3e363" providerId="LiveId" clId="{BF3F80A5-C499-432B-87FD-CC32549AF0B8}" dt="2021-10-26T02:28:09.712" v="137" actId="26606"/>
          <ac:spMkLst>
            <pc:docMk/>
            <pc:sldMk cId="3556183510" sldId="279"/>
            <ac:spMk id="14" creationId="{DA2C7802-C2E0-4218-8F89-8DD7CCD2CD1C}"/>
          </ac:spMkLst>
        </pc:spChg>
        <pc:spChg chg="add del">
          <ac:chgData name="C" userId="4d0500df6eb3e363" providerId="LiveId" clId="{BF3F80A5-C499-432B-87FD-CC32549AF0B8}" dt="2021-10-26T02:28:09.712" v="137" actId="26606"/>
          <ac:spMkLst>
            <pc:docMk/>
            <pc:sldMk cId="3556183510" sldId="279"/>
            <ac:spMk id="16" creationId="{A6D7111A-21E5-4EE9-8A78-10E5530F0116}"/>
          </ac:spMkLst>
        </pc:spChg>
        <pc:spChg chg="add del">
          <ac:chgData name="C" userId="4d0500df6eb3e363" providerId="LiveId" clId="{BF3F80A5-C499-432B-87FD-CC32549AF0B8}" dt="2021-10-26T02:28:09.712" v="137" actId="26606"/>
          <ac:spMkLst>
            <pc:docMk/>
            <pc:sldMk cId="3556183510" sldId="279"/>
            <ac:spMk id="18" creationId="{A3969E80-A77B-49FC-9122-D89AFD5EE118}"/>
          </ac:spMkLst>
        </pc:spChg>
        <pc:spChg chg="add del">
          <ac:chgData name="C" userId="4d0500df6eb3e363" providerId="LiveId" clId="{BF3F80A5-C499-432B-87FD-CC32549AF0B8}" dt="2021-10-26T02:28:09.712" v="137" actId="26606"/>
          <ac:spMkLst>
            <pc:docMk/>
            <pc:sldMk cId="3556183510" sldId="279"/>
            <ac:spMk id="20" creationId="{1849CA57-76BD-4CF2-80BA-D7A46A01B7B1}"/>
          </ac:spMkLst>
        </pc:spChg>
        <pc:spChg chg="add del">
          <ac:chgData name="C" userId="4d0500df6eb3e363" providerId="LiveId" clId="{BF3F80A5-C499-432B-87FD-CC32549AF0B8}" dt="2021-10-26T02:28:09.712" v="137" actId="26606"/>
          <ac:spMkLst>
            <pc:docMk/>
            <pc:sldMk cId="3556183510" sldId="279"/>
            <ac:spMk id="22" creationId="{35E9085E-E730-4768-83D4-6CB7E9897153}"/>
          </ac:spMkLst>
        </pc:spChg>
        <pc:spChg chg="add del">
          <ac:chgData name="C" userId="4d0500df6eb3e363" providerId="LiveId" clId="{BF3F80A5-C499-432B-87FD-CC32549AF0B8}" dt="2021-10-26T02:28:09.712" v="137" actId="26606"/>
          <ac:spMkLst>
            <pc:docMk/>
            <pc:sldMk cId="3556183510" sldId="279"/>
            <ac:spMk id="24" creationId="{973272FE-A474-4CAE-8CA2-BCC8B476C3F4}"/>
          </ac:spMkLst>
        </pc:spChg>
        <pc:spChg chg="add del">
          <ac:chgData name="C" userId="4d0500df6eb3e363" providerId="LiveId" clId="{BF3F80A5-C499-432B-87FD-CC32549AF0B8}" dt="2021-10-26T02:28:09.712" v="137" actId="26606"/>
          <ac:spMkLst>
            <pc:docMk/>
            <pc:sldMk cId="3556183510" sldId="279"/>
            <ac:spMk id="26" creationId="{E07981EA-05A6-437C-88D7-B377B92B031D}"/>
          </ac:spMkLst>
        </pc:spChg>
        <pc:spChg chg="add del">
          <ac:chgData name="C" userId="4d0500df6eb3e363" providerId="LiveId" clId="{BF3F80A5-C499-432B-87FD-CC32549AF0B8}" dt="2021-10-26T02:28:09.712" v="137" actId="26606"/>
          <ac:spMkLst>
            <pc:docMk/>
            <pc:sldMk cId="3556183510" sldId="279"/>
            <ac:spMk id="28" creationId="{15E3C750-986E-4769-B1AE-49289FBEE757}"/>
          </ac:spMkLst>
        </pc:spChg>
        <pc:spChg chg="add del">
          <ac:chgData name="C" userId="4d0500df6eb3e363" providerId="LiveId" clId="{BF3F80A5-C499-432B-87FD-CC32549AF0B8}" dt="2021-10-26T02:28:07.477" v="134" actId="26606"/>
          <ac:spMkLst>
            <pc:docMk/>
            <pc:sldMk cId="3556183510" sldId="279"/>
            <ac:spMk id="33" creationId="{88294908-8B00-4F58-BBBA-20F71A40AA9E}"/>
          </ac:spMkLst>
        </pc:spChg>
        <pc:spChg chg="add del">
          <ac:chgData name="C" userId="4d0500df6eb3e363" providerId="LiveId" clId="{BF3F80A5-C499-432B-87FD-CC32549AF0B8}" dt="2021-10-26T02:28:07.477" v="134" actId="26606"/>
          <ac:spMkLst>
            <pc:docMk/>
            <pc:sldMk cId="3556183510" sldId="279"/>
            <ac:spMk id="35" creationId="{4364C879-1404-4203-8E9D-CC5DE0A621A2}"/>
          </ac:spMkLst>
        </pc:spChg>
        <pc:spChg chg="add del">
          <ac:chgData name="C" userId="4d0500df6eb3e363" providerId="LiveId" clId="{BF3F80A5-C499-432B-87FD-CC32549AF0B8}" dt="2021-10-26T02:28:07.477" v="134" actId="26606"/>
          <ac:spMkLst>
            <pc:docMk/>
            <pc:sldMk cId="3556183510" sldId="279"/>
            <ac:spMk id="37" creationId="{84617302-4B0D-4351-A6BB-6F0930D943AC}"/>
          </ac:spMkLst>
        </pc:spChg>
        <pc:spChg chg="add del">
          <ac:chgData name="C" userId="4d0500df6eb3e363" providerId="LiveId" clId="{BF3F80A5-C499-432B-87FD-CC32549AF0B8}" dt="2021-10-26T02:28:07.477" v="134" actId="26606"/>
          <ac:spMkLst>
            <pc:docMk/>
            <pc:sldMk cId="3556183510" sldId="279"/>
            <ac:spMk id="39" creationId="{DA2C7802-C2E0-4218-8F89-8DD7CCD2CD1C}"/>
          </ac:spMkLst>
        </pc:spChg>
        <pc:spChg chg="add del">
          <ac:chgData name="C" userId="4d0500df6eb3e363" providerId="LiveId" clId="{BF3F80A5-C499-432B-87FD-CC32549AF0B8}" dt="2021-10-26T02:28:07.477" v="134" actId="26606"/>
          <ac:spMkLst>
            <pc:docMk/>
            <pc:sldMk cId="3556183510" sldId="279"/>
            <ac:spMk id="41" creationId="{A6D7111A-21E5-4EE9-8A78-10E5530F0116}"/>
          </ac:spMkLst>
        </pc:spChg>
        <pc:spChg chg="add del">
          <ac:chgData name="C" userId="4d0500df6eb3e363" providerId="LiveId" clId="{BF3F80A5-C499-432B-87FD-CC32549AF0B8}" dt="2021-10-26T02:28:07.477" v="134" actId="26606"/>
          <ac:spMkLst>
            <pc:docMk/>
            <pc:sldMk cId="3556183510" sldId="279"/>
            <ac:spMk id="43" creationId="{A3969E80-A77B-49FC-9122-D89AFD5EE118}"/>
          </ac:spMkLst>
        </pc:spChg>
        <pc:spChg chg="add del">
          <ac:chgData name="C" userId="4d0500df6eb3e363" providerId="LiveId" clId="{BF3F80A5-C499-432B-87FD-CC32549AF0B8}" dt="2021-10-26T02:28:07.477" v="134" actId="26606"/>
          <ac:spMkLst>
            <pc:docMk/>
            <pc:sldMk cId="3556183510" sldId="279"/>
            <ac:spMk id="45" creationId="{1849CA57-76BD-4CF2-80BA-D7A46A01B7B1}"/>
          </ac:spMkLst>
        </pc:spChg>
        <pc:spChg chg="add del">
          <ac:chgData name="C" userId="4d0500df6eb3e363" providerId="LiveId" clId="{BF3F80A5-C499-432B-87FD-CC32549AF0B8}" dt="2021-10-26T02:28:07.477" v="134" actId="26606"/>
          <ac:spMkLst>
            <pc:docMk/>
            <pc:sldMk cId="3556183510" sldId="279"/>
            <ac:spMk id="47" creationId="{35E9085E-E730-4768-83D4-6CB7E9897153}"/>
          </ac:spMkLst>
        </pc:spChg>
        <pc:spChg chg="add del">
          <ac:chgData name="C" userId="4d0500df6eb3e363" providerId="LiveId" clId="{BF3F80A5-C499-432B-87FD-CC32549AF0B8}" dt="2021-10-26T02:28:07.477" v="134" actId="26606"/>
          <ac:spMkLst>
            <pc:docMk/>
            <pc:sldMk cId="3556183510" sldId="279"/>
            <ac:spMk id="49" creationId="{973272FE-A474-4CAE-8CA2-BCC8B476C3F4}"/>
          </ac:spMkLst>
        </pc:spChg>
        <pc:spChg chg="add del">
          <ac:chgData name="C" userId="4d0500df6eb3e363" providerId="LiveId" clId="{BF3F80A5-C499-432B-87FD-CC32549AF0B8}" dt="2021-10-26T02:28:07.477" v="134" actId="26606"/>
          <ac:spMkLst>
            <pc:docMk/>
            <pc:sldMk cId="3556183510" sldId="279"/>
            <ac:spMk id="51" creationId="{E07981EA-05A6-437C-88D7-B377B92B031D}"/>
          </ac:spMkLst>
        </pc:spChg>
        <pc:spChg chg="add del">
          <ac:chgData name="C" userId="4d0500df6eb3e363" providerId="LiveId" clId="{BF3F80A5-C499-432B-87FD-CC32549AF0B8}" dt="2021-10-26T02:28:07.477" v="134" actId="26606"/>
          <ac:spMkLst>
            <pc:docMk/>
            <pc:sldMk cId="3556183510" sldId="279"/>
            <ac:spMk id="53" creationId="{15E3C750-986E-4769-B1AE-49289FBEE757}"/>
          </ac:spMkLst>
        </pc:spChg>
        <pc:spChg chg="add del">
          <ac:chgData name="C" userId="4d0500df6eb3e363" providerId="LiveId" clId="{BF3F80A5-C499-432B-87FD-CC32549AF0B8}" dt="2021-10-26T02:28:09.696" v="136" actId="26606"/>
          <ac:spMkLst>
            <pc:docMk/>
            <pc:sldMk cId="3556183510" sldId="279"/>
            <ac:spMk id="55" creationId="{489B7BFD-8F45-4093-AD9C-91B15B0503D9}"/>
          </ac:spMkLst>
        </pc:spChg>
        <pc:spChg chg="add del">
          <ac:chgData name="C" userId="4d0500df6eb3e363" providerId="LiveId" clId="{BF3F80A5-C499-432B-87FD-CC32549AF0B8}" dt="2021-10-26T02:28:09.696" v="136" actId="26606"/>
          <ac:spMkLst>
            <pc:docMk/>
            <pc:sldMk cId="3556183510" sldId="279"/>
            <ac:spMk id="56" creationId="{033BC44A-0661-43B4-9C14-FD5963C226AE}"/>
          </ac:spMkLst>
        </pc:spChg>
        <pc:spChg chg="add del">
          <ac:chgData name="C" userId="4d0500df6eb3e363" providerId="LiveId" clId="{BF3F80A5-C499-432B-87FD-CC32549AF0B8}" dt="2021-10-26T02:28:09.696" v="136" actId="26606"/>
          <ac:spMkLst>
            <pc:docMk/>
            <pc:sldMk cId="3556183510" sldId="279"/>
            <ac:spMk id="58" creationId="{BE8CB2F0-2F5A-4EBD-B214-E0309C31F578}"/>
          </ac:spMkLst>
        </pc:spChg>
        <pc:spChg chg="add del">
          <ac:chgData name="C" userId="4d0500df6eb3e363" providerId="LiveId" clId="{BF3F80A5-C499-432B-87FD-CC32549AF0B8}" dt="2021-10-26T02:28:09.696" v="136" actId="26606"/>
          <ac:spMkLst>
            <pc:docMk/>
            <pc:sldMk cId="3556183510" sldId="279"/>
            <ac:spMk id="60" creationId="{FFD3887D-244B-4EC4-9208-E304984C5D0F}"/>
          </ac:spMkLst>
        </pc:spChg>
        <pc:spChg chg="add del">
          <ac:chgData name="C" userId="4d0500df6eb3e363" providerId="LiveId" clId="{BF3F80A5-C499-432B-87FD-CC32549AF0B8}" dt="2021-10-26T02:28:09.696" v="136" actId="26606"/>
          <ac:spMkLst>
            <pc:docMk/>
            <pc:sldMk cId="3556183510" sldId="279"/>
            <ac:spMk id="61" creationId="{498F8FF6-43B4-494A-AF8F-123A4983EDF7}"/>
          </ac:spMkLst>
        </pc:spChg>
        <pc:spChg chg="add del">
          <ac:chgData name="C" userId="4d0500df6eb3e363" providerId="LiveId" clId="{BF3F80A5-C499-432B-87FD-CC32549AF0B8}" dt="2021-10-26T02:28:09.696" v="136" actId="26606"/>
          <ac:spMkLst>
            <pc:docMk/>
            <pc:sldMk cId="3556183510" sldId="279"/>
            <ac:spMk id="62" creationId="{97224C31-855E-4593-8A58-5B2B0CC4F537}"/>
          </ac:spMkLst>
        </pc:spChg>
        <pc:spChg chg="add del">
          <ac:chgData name="C" userId="4d0500df6eb3e363" providerId="LiveId" clId="{BF3F80A5-C499-432B-87FD-CC32549AF0B8}" dt="2021-10-26T02:28:09.696" v="136" actId="26606"/>
          <ac:spMkLst>
            <pc:docMk/>
            <pc:sldMk cId="3556183510" sldId="279"/>
            <ac:spMk id="63" creationId="{2B06059C-C357-4011-82B9-9C0106301384}"/>
          </ac:spMkLst>
        </pc:spChg>
        <pc:spChg chg="add del">
          <ac:chgData name="C" userId="4d0500df6eb3e363" providerId="LiveId" clId="{BF3F80A5-C499-432B-87FD-CC32549AF0B8}" dt="2021-10-26T02:28:09.696" v="136" actId="26606"/>
          <ac:spMkLst>
            <pc:docMk/>
            <pc:sldMk cId="3556183510" sldId="279"/>
            <ac:spMk id="64" creationId="{5AFEC601-A132-47EE-B0C2-B38ACD9FCE6F}"/>
          </ac:spMkLst>
        </pc:spChg>
        <pc:spChg chg="add del">
          <ac:chgData name="C" userId="4d0500df6eb3e363" providerId="LiveId" clId="{BF3F80A5-C499-432B-87FD-CC32549AF0B8}" dt="2021-10-26T02:28:09.696" v="136" actId="26606"/>
          <ac:spMkLst>
            <pc:docMk/>
            <pc:sldMk cId="3556183510" sldId="279"/>
            <ac:spMk id="65" creationId="{279CAF82-0ECF-42BE-8F37-F71941E5D410}"/>
          </ac:spMkLst>
        </pc:spChg>
        <pc:spChg chg="add del">
          <ac:chgData name="C" userId="4d0500df6eb3e363" providerId="LiveId" clId="{BF3F80A5-C499-432B-87FD-CC32549AF0B8}" dt="2021-10-26T02:28:09.696" v="136" actId="26606"/>
          <ac:spMkLst>
            <pc:docMk/>
            <pc:sldMk cId="3556183510" sldId="279"/>
            <ac:spMk id="66" creationId="{218E095B-4870-4AD5-9C41-C16D59523501}"/>
          </ac:spMkLst>
        </pc:spChg>
        <pc:spChg chg="add">
          <ac:chgData name="C" userId="4d0500df6eb3e363" providerId="LiveId" clId="{BF3F80A5-C499-432B-87FD-CC32549AF0B8}" dt="2021-10-26T02:28:09.712" v="137" actId="26606"/>
          <ac:spMkLst>
            <pc:docMk/>
            <pc:sldMk cId="3556183510" sldId="279"/>
            <ac:spMk id="71" creationId="{88294908-8B00-4F58-BBBA-20F71A40AA9E}"/>
          </ac:spMkLst>
        </pc:spChg>
        <pc:spChg chg="add">
          <ac:chgData name="C" userId="4d0500df6eb3e363" providerId="LiveId" clId="{BF3F80A5-C499-432B-87FD-CC32549AF0B8}" dt="2021-10-26T02:28:09.712" v="137" actId="26606"/>
          <ac:spMkLst>
            <pc:docMk/>
            <pc:sldMk cId="3556183510" sldId="279"/>
            <ac:spMk id="72" creationId="{4364C879-1404-4203-8E9D-CC5DE0A621A2}"/>
          </ac:spMkLst>
        </pc:spChg>
        <pc:spChg chg="add">
          <ac:chgData name="C" userId="4d0500df6eb3e363" providerId="LiveId" clId="{BF3F80A5-C499-432B-87FD-CC32549AF0B8}" dt="2021-10-26T02:28:09.712" v="137" actId="26606"/>
          <ac:spMkLst>
            <pc:docMk/>
            <pc:sldMk cId="3556183510" sldId="279"/>
            <ac:spMk id="73" creationId="{84617302-4B0D-4351-A6BB-6F0930D943AC}"/>
          </ac:spMkLst>
        </pc:spChg>
        <pc:spChg chg="add">
          <ac:chgData name="C" userId="4d0500df6eb3e363" providerId="LiveId" clId="{BF3F80A5-C499-432B-87FD-CC32549AF0B8}" dt="2021-10-26T02:28:09.712" v="137" actId="26606"/>
          <ac:spMkLst>
            <pc:docMk/>
            <pc:sldMk cId="3556183510" sldId="279"/>
            <ac:spMk id="74" creationId="{DA2C7802-C2E0-4218-8F89-8DD7CCD2CD1C}"/>
          </ac:spMkLst>
        </pc:spChg>
        <pc:spChg chg="add">
          <ac:chgData name="C" userId="4d0500df6eb3e363" providerId="LiveId" clId="{BF3F80A5-C499-432B-87FD-CC32549AF0B8}" dt="2021-10-26T02:28:09.712" v="137" actId="26606"/>
          <ac:spMkLst>
            <pc:docMk/>
            <pc:sldMk cId="3556183510" sldId="279"/>
            <ac:spMk id="75" creationId="{A6D7111A-21E5-4EE9-8A78-10E5530F0116}"/>
          </ac:spMkLst>
        </pc:spChg>
        <pc:spChg chg="add">
          <ac:chgData name="C" userId="4d0500df6eb3e363" providerId="LiveId" clId="{BF3F80A5-C499-432B-87FD-CC32549AF0B8}" dt="2021-10-26T02:28:09.712" v="137" actId="26606"/>
          <ac:spMkLst>
            <pc:docMk/>
            <pc:sldMk cId="3556183510" sldId="279"/>
            <ac:spMk id="76" creationId="{A3969E80-A77B-49FC-9122-D89AFD5EE118}"/>
          </ac:spMkLst>
        </pc:spChg>
        <pc:spChg chg="add">
          <ac:chgData name="C" userId="4d0500df6eb3e363" providerId="LiveId" clId="{BF3F80A5-C499-432B-87FD-CC32549AF0B8}" dt="2021-10-26T02:28:09.712" v="137" actId="26606"/>
          <ac:spMkLst>
            <pc:docMk/>
            <pc:sldMk cId="3556183510" sldId="279"/>
            <ac:spMk id="77" creationId="{1849CA57-76BD-4CF2-80BA-D7A46A01B7B1}"/>
          </ac:spMkLst>
        </pc:spChg>
        <pc:spChg chg="add">
          <ac:chgData name="C" userId="4d0500df6eb3e363" providerId="LiveId" clId="{BF3F80A5-C499-432B-87FD-CC32549AF0B8}" dt="2021-10-26T02:28:09.712" v="137" actId="26606"/>
          <ac:spMkLst>
            <pc:docMk/>
            <pc:sldMk cId="3556183510" sldId="279"/>
            <ac:spMk id="78" creationId="{35E9085E-E730-4768-83D4-6CB7E9897153}"/>
          </ac:spMkLst>
        </pc:spChg>
        <pc:spChg chg="add">
          <ac:chgData name="C" userId="4d0500df6eb3e363" providerId="LiveId" clId="{BF3F80A5-C499-432B-87FD-CC32549AF0B8}" dt="2021-10-26T02:28:09.712" v="137" actId="26606"/>
          <ac:spMkLst>
            <pc:docMk/>
            <pc:sldMk cId="3556183510" sldId="279"/>
            <ac:spMk id="79" creationId="{973272FE-A474-4CAE-8CA2-BCC8B476C3F4}"/>
          </ac:spMkLst>
        </pc:spChg>
        <pc:spChg chg="add">
          <ac:chgData name="C" userId="4d0500df6eb3e363" providerId="LiveId" clId="{BF3F80A5-C499-432B-87FD-CC32549AF0B8}" dt="2021-10-26T02:28:09.712" v="137" actId="26606"/>
          <ac:spMkLst>
            <pc:docMk/>
            <pc:sldMk cId="3556183510" sldId="279"/>
            <ac:spMk id="80" creationId="{E07981EA-05A6-437C-88D7-B377B92B031D}"/>
          </ac:spMkLst>
        </pc:spChg>
        <pc:spChg chg="add">
          <ac:chgData name="C" userId="4d0500df6eb3e363" providerId="LiveId" clId="{BF3F80A5-C499-432B-87FD-CC32549AF0B8}" dt="2021-10-26T02:28:09.712" v="137" actId="26606"/>
          <ac:spMkLst>
            <pc:docMk/>
            <pc:sldMk cId="3556183510" sldId="279"/>
            <ac:spMk id="81" creationId="{15E3C750-986E-4769-B1AE-49289FBEE757}"/>
          </ac:spMkLst>
        </pc:spChg>
        <pc:grpChg chg="add del">
          <ac:chgData name="C" userId="4d0500df6eb3e363" providerId="LiveId" clId="{BF3F80A5-C499-432B-87FD-CC32549AF0B8}" dt="2021-10-26T02:28:09.696" v="136" actId="26606"/>
          <ac:grpSpMkLst>
            <pc:docMk/>
            <pc:sldMk cId="3556183510" sldId="279"/>
            <ac:grpSpMk id="57" creationId="{042BC7E5-76DB-4826-8C07-4A49B6353F76}"/>
          </ac:grpSpMkLst>
        </pc:grpChg>
        <pc:grpChg chg="add del">
          <ac:chgData name="C" userId="4d0500df6eb3e363" providerId="LiveId" clId="{BF3F80A5-C499-432B-87FD-CC32549AF0B8}" dt="2021-10-26T02:28:09.696" v="136" actId="26606"/>
          <ac:grpSpMkLst>
            <pc:docMk/>
            <pc:sldMk cId="3556183510" sldId="279"/>
            <ac:grpSpMk id="67" creationId="{FB9739EB-7F66-433D-841F-AB3CD18700B7}"/>
          </ac:grpSpMkLst>
        </pc:grpChg>
      </pc:sldChg>
      <pc:sldChg chg="modSp add mod modAnim">
        <pc:chgData name="C" userId="4d0500df6eb3e363" providerId="LiveId" clId="{BF3F80A5-C499-432B-87FD-CC32549AF0B8}" dt="2021-11-04T22:35:50.745" v="1445" actId="20577"/>
        <pc:sldMkLst>
          <pc:docMk/>
          <pc:sldMk cId="1317212462" sldId="280"/>
        </pc:sldMkLst>
        <pc:spChg chg="mod">
          <ac:chgData name="C" userId="4d0500df6eb3e363" providerId="LiveId" clId="{BF3F80A5-C499-432B-87FD-CC32549AF0B8}" dt="2021-11-04T22:35:50.745" v="1445" actId="20577"/>
          <ac:spMkLst>
            <pc:docMk/>
            <pc:sldMk cId="1317212462" sldId="280"/>
            <ac:spMk id="2" creationId="{31C75536-7633-4CFA-B013-29A1A9B57DDA}"/>
          </ac:spMkLst>
        </pc:spChg>
        <pc:spChg chg="mod">
          <ac:chgData name="C" userId="4d0500df6eb3e363" providerId="LiveId" clId="{BF3F80A5-C499-432B-87FD-CC32549AF0B8}" dt="2021-11-02T19:56:14.335" v="1325" actId="113"/>
          <ac:spMkLst>
            <pc:docMk/>
            <pc:sldMk cId="1317212462" sldId="280"/>
            <ac:spMk id="3" creationId="{1B2A2971-E4AA-4BF7-9C70-31AC33569E81}"/>
          </ac:spMkLst>
        </pc:spChg>
      </pc:sldChg>
      <pc:sldChg chg="new del">
        <pc:chgData name="C" userId="4d0500df6eb3e363" providerId="LiveId" clId="{BF3F80A5-C499-432B-87FD-CC32549AF0B8}" dt="2021-10-26T02:27:28.837" v="132" actId="680"/>
        <pc:sldMkLst>
          <pc:docMk/>
          <pc:sldMk cId="3460119859" sldId="280"/>
        </pc:sldMkLst>
      </pc:sldChg>
      <pc:sldChg chg="modSp add mod">
        <pc:chgData name="C" userId="4d0500df6eb3e363" providerId="LiveId" clId="{BF3F80A5-C499-432B-87FD-CC32549AF0B8}" dt="2021-11-04T22:36:23.683" v="1448" actId="20577"/>
        <pc:sldMkLst>
          <pc:docMk/>
          <pc:sldMk cId="1866675164" sldId="281"/>
        </pc:sldMkLst>
        <pc:spChg chg="mod">
          <ac:chgData name="C" userId="4d0500df6eb3e363" providerId="LiveId" clId="{BF3F80A5-C499-432B-87FD-CC32549AF0B8}" dt="2021-11-04T22:36:23.683" v="1448" actId="20577"/>
          <ac:spMkLst>
            <pc:docMk/>
            <pc:sldMk cId="1866675164" sldId="281"/>
            <ac:spMk id="2" creationId="{31C75536-7633-4CFA-B013-29A1A9B57DDA}"/>
          </ac:spMkLst>
        </pc:spChg>
        <pc:spChg chg="mod">
          <ac:chgData name="C" userId="4d0500df6eb3e363" providerId="LiveId" clId="{BF3F80A5-C499-432B-87FD-CC32549AF0B8}" dt="2021-11-02T19:56:44.620" v="1328" actId="113"/>
          <ac:spMkLst>
            <pc:docMk/>
            <pc:sldMk cId="1866675164" sldId="281"/>
            <ac:spMk id="3" creationId="{1B2A2971-E4AA-4BF7-9C70-31AC33569E81}"/>
          </ac:spMkLst>
        </pc:spChg>
      </pc:sldChg>
      <pc:sldChg chg="del">
        <pc:chgData name="C" userId="4d0500df6eb3e363" providerId="LiveId" clId="{BF3F80A5-C499-432B-87FD-CC32549AF0B8}" dt="2021-10-27T20:22:10.494" v="463" actId="2696"/>
        <pc:sldMkLst>
          <pc:docMk/>
          <pc:sldMk cId="2859818902" sldId="282"/>
        </pc:sldMkLst>
      </pc:sldChg>
      <pc:sldChg chg="modSp mod">
        <pc:chgData name="C" userId="4d0500df6eb3e363" providerId="LiveId" clId="{BF3F80A5-C499-432B-87FD-CC32549AF0B8}" dt="2021-11-04T21:11:10.393" v="1388" actId="108"/>
        <pc:sldMkLst>
          <pc:docMk/>
          <pc:sldMk cId="1150166550" sldId="283"/>
        </pc:sldMkLst>
        <pc:spChg chg="mod">
          <ac:chgData name="C" userId="4d0500df6eb3e363" providerId="LiveId" clId="{BF3F80A5-C499-432B-87FD-CC32549AF0B8}" dt="2021-11-04T21:11:10.393" v="1388" actId="108"/>
          <ac:spMkLst>
            <pc:docMk/>
            <pc:sldMk cId="1150166550" sldId="283"/>
            <ac:spMk id="3" creationId="{1B2A2971-E4AA-4BF7-9C70-31AC33569E81}"/>
          </ac:spMkLst>
        </pc:spChg>
      </pc:sldChg>
      <pc:sldChg chg="modSp mod modAnim">
        <pc:chgData name="C" userId="4d0500df6eb3e363" providerId="LiveId" clId="{BF3F80A5-C499-432B-87FD-CC32549AF0B8}" dt="2021-11-02T19:57:49.382" v="1333" actId="113"/>
        <pc:sldMkLst>
          <pc:docMk/>
          <pc:sldMk cId="4096717347" sldId="284"/>
        </pc:sldMkLst>
        <pc:spChg chg="mod">
          <ac:chgData name="C" userId="4d0500df6eb3e363" providerId="LiveId" clId="{BF3F80A5-C499-432B-87FD-CC32549AF0B8}" dt="2021-11-02T19:57:49.382" v="1333" actId="113"/>
          <ac:spMkLst>
            <pc:docMk/>
            <pc:sldMk cId="4096717347" sldId="284"/>
            <ac:spMk id="3" creationId="{1B2A2971-E4AA-4BF7-9C70-31AC33569E81}"/>
          </ac:spMkLst>
        </pc:spChg>
      </pc:sldChg>
      <pc:sldChg chg="modSp mod modAnim">
        <pc:chgData name="C" userId="4d0500df6eb3e363" providerId="LiveId" clId="{BF3F80A5-C499-432B-87FD-CC32549AF0B8}" dt="2021-11-15T22:10:32.521" v="1591" actId="113"/>
        <pc:sldMkLst>
          <pc:docMk/>
          <pc:sldMk cId="942043213" sldId="285"/>
        </pc:sldMkLst>
        <pc:spChg chg="mod">
          <ac:chgData name="C" userId="4d0500df6eb3e363" providerId="LiveId" clId="{BF3F80A5-C499-432B-87FD-CC32549AF0B8}" dt="2021-11-15T22:10:32.521" v="1591" actId="113"/>
          <ac:spMkLst>
            <pc:docMk/>
            <pc:sldMk cId="942043213" sldId="285"/>
            <ac:spMk id="3" creationId="{1B2A2971-E4AA-4BF7-9C70-31AC33569E81}"/>
          </ac:spMkLst>
        </pc:spChg>
      </pc:sldChg>
      <pc:sldChg chg="modSp mod">
        <pc:chgData name="C" userId="4d0500df6eb3e363" providerId="LiveId" clId="{BF3F80A5-C499-432B-87FD-CC32549AF0B8}" dt="2021-11-02T20:00:37.678" v="1340" actId="113"/>
        <pc:sldMkLst>
          <pc:docMk/>
          <pc:sldMk cId="3369145817" sldId="286"/>
        </pc:sldMkLst>
        <pc:spChg chg="mod">
          <ac:chgData name="C" userId="4d0500df6eb3e363" providerId="LiveId" clId="{BF3F80A5-C499-432B-87FD-CC32549AF0B8}" dt="2021-11-02T20:00:37.678" v="1340" actId="113"/>
          <ac:spMkLst>
            <pc:docMk/>
            <pc:sldMk cId="3369145817" sldId="286"/>
            <ac:spMk id="3" creationId="{1B2A2971-E4AA-4BF7-9C70-31AC33569E81}"/>
          </ac:spMkLst>
        </pc:spChg>
      </pc:sldChg>
      <pc:sldChg chg="modSp mod">
        <pc:chgData name="C" userId="4d0500df6eb3e363" providerId="LiveId" clId="{BF3F80A5-C499-432B-87FD-CC32549AF0B8}" dt="2021-11-02T20:01:04.497" v="1342" actId="113"/>
        <pc:sldMkLst>
          <pc:docMk/>
          <pc:sldMk cId="1869700182" sldId="287"/>
        </pc:sldMkLst>
        <pc:spChg chg="mod">
          <ac:chgData name="C" userId="4d0500df6eb3e363" providerId="LiveId" clId="{BF3F80A5-C499-432B-87FD-CC32549AF0B8}" dt="2021-11-02T20:01:04.497" v="1342" actId="113"/>
          <ac:spMkLst>
            <pc:docMk/>
            <pc:sldMk cId="1869700182" sldId="287"/>
            <ac:spMk id="3" creationId="{1B2A2971-E4AA-4BF7-9C70-31AC33569E81}"/>
          </ac:spMkLst>
        </pc:spChg>
      </pc:sldChg>
      <pc:sldChg chg="modSp mod">
        <pc:chgData name="C" userId="4d0500df6eb3e363" providerId="LiveId" clId="{BF3F80A5-C499-432B-87FD-CC32549AF0B8}" dt="2021-11-02T20:01:30.873" v="1344" actId="20577"/>
        <pc:sldMkLst>
          <pc:docMk/>
          <pc:sldMk cId="2625823527" sldId="288"/>
        </pc:sldMkLst>
        <pc:spChg chg="mod">
          <ac:chgData name="C" userId="4d0500df6eb3e363" providerId="LiveId" clId="{BF3F80A5-C499-432B-87FD-CC32549AF0B8}" dt="2021-11-02T20:01:30.873" v="1344" actId="20577"/>
          <ac:spMkLst>
            <pc:docMk/>
            <pc:sldMk cId="2625823527" sldId="288"/>
            <ac:spMk id="3" creationId="{1B2A2971-E4AA-4BF7-9C70-31AC33569E81}"/>
          </ac:spMkLst>
        </pc:spChg>
      </pc:sldChg>
      <pc:sldChg chg="modSp mod modAnim">
        <pc:chgData name="C" userId="4d0500df6eb3e363" providerId="LiveId" clId="{BF3F80A5-C499-432B-87FD-CC32549AF0B8}" dt="2021-11-02T20:03:32.975" v="1357" actId="113"/>
        <pc:sldMkLst>
          <pc:docMk/>
          <pc:sldMk cId="3581728838" sldId="289"/>
        </pc:sldMkLst>
        <pc:spChg chg="mod">
          <ac:chgData name="C" userId="4d0500df6eb3e363" providerId="LiveId" clId="{BF3F80A5-C499-432B-87FD-CC32549AF0B8}" dt="2021-11-02T20:03:32.975" v="1357" actId="113"/>
          <ac:spMkLst>
            <pc:docMk/>
            <pc:sldMk cId="3581728838" sldId="289"/>
            <ac:spMk id="3" creationId="{1B2A2971-E4AA-4BF7-9C70-31AC33569E81}"/>
          </ac:spMkLst>
        </pc:spChg>
      </pc:sldChg>
      <pc:sldChg chg="modSp mod">
        <pc:chgData name="C" userId="4d0500df6eb3e363" providerId="LiveId" clId="{BF3F80A5-C499-432B-87FD-CC32549AF0B8}" dt="2021-11-02T20:03:02.033" v="1354" actId="113"/>
        <pc:sldMkLst>
          <pc:docMk/>
          <pc:sldMk cId="2938094883" sldId="290"/>
        </pc:sldMkLst>
        <pc:spChg chg="mod">
          <ac:chgData name="C" userId="4d0500df6eb3e363" providerId="LiveId" clId="{BF3F80A5-C499-432B-87FD-CC32549AF0B8}" dt="2021-11-02T20:03:02.033" v="1354" actId="113"/>
          <ac:spMkLst>
            <pc:docMk/>
            <pc:sldMk cId="2938094883" sldId="290"/>
            <ac:spMk id="3" creationId="{1B2A2971-E4AA-4BF7-9C70-31AC33569E81}"/>
          </ac:spMkLst>
        </pc:spChg>
      </pc:sldChg>
      <pc:sldChg chg="modSp mod">
        <pc:chgData name="C" userId="4d0500df6eb3e363" providerId="LiveId" clId="{BF3F80A5-C499-432B-87FD-CC32549AF0B8}" dt="2021-11-16T21:24:43.869" v="1681" actId="113"/>
        <pc:sldMkLst>
          <pc:docMk/>
          <pc:sldMk cId="4138290737" sldId="291"/>
        </pc:sldMkLst>
        <pc:spChg chg="mod">
          <ac:chgData name="C" userId="4d0500df6eb3e363" providerId="LiveId" clId="{BF3F80A5-C499-432B-87FD-CC32549AF0B8}" dt="2021-11-16T21:24:43.869" v="1681" actId="113"/>
          <ac:spMkLst>
            <pc:docMk/>
            <pc:sldMk cId="4138290737" sldId="291"/>
            <ac:spMk id="3" creationId="{1B2A2971-E4AA-4BF7-9C70-31AC33569E81}"/>
          </ac:spMkLst>
        </pc:spChg>
      </pc:sldChg>
      <pc:sldChg chg="del">
        <pc:chgData name="C" userId="4d0500df6eb3e363" providerId="LiveId" clId="{BF3F80A5-C499-432B-87FD-CC32549AF0B8}" dt="2021-10-26T20:48:43.958" v="412" actId="2696"/>
        <pc:sldMkLst>
          <pc:docMk/>
          <pc:sldMk cId="1599034106" sldId="292"/>
        </pc:sldMkLst>
      </pc:sldChg>
      <pc:sldChg chg="modSp mod">
        <pc:chgData name="C" userId="4d0500df6eb3e363" providerId="LiveId" clId="{BF3F80A5-C499-432B-87FD-CC32549AF0B8}" dt="2021-11-02T20:05:10.863" v="1365" actId="113"/>
        <pc:sldMkLst>
          <pc:docMk/>
          <pc:sldMk cId="27047229" sldId="293"/>
        </pc:sldMkLst>
        <pc:spChg chg="mod">
          <ac:chgData name="C" userId="4d0500df6eb3e363" providerId="LiveId" clId="{BF3F80A5-C499-432B-87FD-CC32549AF0B8}" dt="2021-11-02T20:05:10.863" v="1365" actId="113"/>
          <ac:spMkLst>
            <pc:docMk/>
            <pc:sldMk cId="27047229" sldId="293"/>
            <ac:spMk id="3" creationId="{1B2A2971-E4AA-4BF7-9C70-31AC33569E81}"/>
          </ac:spMkLst>
        </pc:spChg>
      </pc:sldChg>
      <pc:sldChg chg="modSp del mod">
        <pc:chgData name="C" userId="4d0500df6eb3e363" providerId="LiveId" clId="{BF3F80A5-C499-432B-87FD-CC32549AF0B8}" dt="2021-11-04T21:19:07.689" v="1389" actId="2696"/>
        <pc:sldMkLst>
          <pc:docMk/>
          <pc:sldMk cId="3567622967" sldId="294"/>
        </pc:sldMkLst>
        <pc:spChg chg="mod">
          <ac:chgData name="C" userId="4d0500df6eb3e363" providerId="LiveId" clId="{BF3F80A5-C499-432B-87FD-CC32549AF0B8}" dt="2021-11-02T20:05:39.037" v="1366" actId="113"/>
          <ac:spMkLst>
            <pc:docMk/>
            <pc:sldMk cId="3567622967" sldId="294"/>
            <ac:spMk id="3" creationId="{1B2A2971-E4AA-4BF7-9C70-31AC33569E81}"/>
          </ac:spMkLst>
        </pc:spChg>
      </pc:sldChg>
      <pc:sldChg chg="del">
        <pc:chgData name="C" userId="4d0500df6eb3e363" providerId="LiveId" clId="{BF3F80A5-C499-432B-87FD-CC32549AF0B8}" dt="2021-10-26T20:49:55.925" v="416" actId="2696"/>
        <pc:sldMkLst>
          <pc:docMk/>
          <pc:sldMk cId="1439405179" sldId="295"/>
        </pc:sldMkLst>
      </pc:sldChg>
      <pc:sldChg chg="modSp mod">
        <pc:chgData name="C" userId="4d0500df6eb3e363" providerId="LiveId" clId="{BF3F80A5-C499-432B-87FD-CC32549AF0B8}" dt="2021-11-02T20:06:03.539" v="1367" actId="113"/>
        <pc:sldMkLst>
          <pc:docMk/>
          <pc:sldMk cId="1017656614" sldId="296"/>
        </pc:sldMkLst>
        <pc:spChg chg="mod">
          <ac:chgData name="C" userId="4d0500df6eb3e363" providerId="LiveId" clId="{BF3F80A5-C499-432B-87FD-CC32549AF0B8}" dt="2021-11-02T20:06:03.539" v="1367" actId="113"/>
          <ac:spMkLst>
            <pc:docMk/>
            <pc:sldMk cId="1017656614" sldId="296"/>
            <ac:spMk id="3" creationId="{1B2A2971-E4AA-4BF7-9C70-31AC33569E81}"/>
          </ac:spMkLst>
        </pc:spChg>
      </pc:sldChg>
      <pc:sldChg chg="modSp mod modAnim">
        <pc:chgData name="C" userId="4d0500df6eb3e363" providerId="LiveId" clId="{BF3F80A5-C499-432B-87FD-CC32549AF0B8}" dt="2021-11-16T21:25:54.447" v="1682" actId="113"/>
        <pc:sldMkLst>
          <pc:docMk/>
          <pc:sldMk cId="2125624159" sldId="297"/>
        </pc:sldMkLst>
        <pc:spChg chg="mod">
          <ac:chgData name="C" userId="4d0500df6eb3e363" providerId="LiveId" clId="{BF3F80A5-C499-432B-87FD-CC32549AF0B8}" dt="2021-11-16T21:25:54.447" v="1682" actId="113"/>
          <ac:spMkLst>
            <pc:docMk/>
            <pc:sldMk cId="2125624159" sldId="297"/>
            <ac:spMk id="3" creationId="{1B2A2971-E4AA-4BF7-9C70-31AC33569E81}"/>
          </ac:spMkLst>
        </pc:spChg>
      </pc:sldChg>
      <pc:sldChg chg="modSp mod modAnim">
        <pc:chgData name="C" userId="4d0500df6eb3e363" providerId="LiveId" clId="{BF3F80A5-C499-432B-87FD-CC32549AF0B8}" dt="2021-11-15T22:13:33.103" v="1596" actId="122"/>
        <pc:sldMkLst>
          <pc:docMk/>
          <pc:sldMk cId="2319985661" sldId="298"/>
        </pc:sldMkLst>
        <pc:spChg chg="mod">
          <ac:chgData name="C" userId="4d0500df6eb3e363" providerId="LiveId" clId="{BF3F80A5-C499-432B-87FD-CC32549AF0B8}" dt="2021-11-15T22:13:33.103" v="1596" actId="122"/>
          <ac:spMkLst>
            <pc:docMk/>
            <pc:sldMk cId="2319985661" sldId="298"/>
            <ac:spMk id="3" creationId="{1B2A2971-E4AA-4BF7-9C70-31AC33569E81}"/>
          </ac:spMkLst>
        </pc:spChg>
      </pc:sldChg>
      <pc:sldChg chg="del">
        <pc:chgData name="C" userId="4d0500df6eb3e363" providerId="LiveId" clId="{BF3F80A5-C499-432B-87FD-CC32549AF0B8}" dt="2021-10-26T20:51:11.926" v="424" actId="2696"/>
        <pc:sldMkLst>
          <pc:docMk/>
          <pc:sldMk cId="1037998535" sldId="299"/>
        </pc:sldMkLst>
      </pc:sldChg>
      <pc:sldChg chg="modSp mod modAnim">
        <pc:chgData name="C" userId="4d0500df6eb3e363" providerId="LiveId" clId="{BF3F80A5-C499-432B-87FD-CC32549AF0B8}" dt="2021-11-16T21:28:15.460" v="1690" actId="255"/>
        <pc:sldMkLst>
          <pc:docMk/>
          <pc:sldMk cId="3007685692" sldId="300"/>
        </pc:sldMkLst>
        <pc:spChg chg="mod">
          <ac:chgData name="C" userId="4d0500df6eb3e363" providerId="LiveId" clId="{BF3F80A5-C499-432B-87FD-CC32549AF0B8}" dt="2021-11-16T21:28:15.460" v="1690" actId="255"/>
          <ac:spMkLst>
            <pc:docMk/>
            <pc:sldMk cId="3007685692" sldId="300"/>
            <ac:spMk id="3" creationId="{1B2A2971-E4AA-4BF7-9C70-31AC33569E81}"/>
          </ac:spMkLst>
        </pc:spChg>
      </pc:sldChg>
      <pc:sldChg chg="modSp mod">
        <pc:chgData name="C" userId="4d0500df6eb3e363" providerId="LiveId" clId="{BF3F80A5-C499-432B-87FD-CC32549AF0B8}" dt="2021-11-04T21:22:11.670" v="1393" actId="255"/>
        <pc:sldMkLst>
          <pc:docMk/>
          <pc:sldMk cId="3762241894" sldId="301"/>
        </pc:sldMkLst>
        <pc:spChg chg="mod">
          <ac:chgData name="C" userId="4d0500df6eb3e363" providerId="LiveId" clId="{BF3F80A5-C499-432B-87FD-CC32549AF0B8}" dt="2021-11-04T21:22:11.670" v="1393" actId="255"/>
          <ac:spMkLst>
            <pc:docMk/>
            <pc:sldMk cId="3762241894" sldId="301"/>
            <ac:spMk id="3" creationId="{1B2A2971-E4AA-4BF7-9C70-31AC33569E81}"/>
          </ac:spMkLst>
        </pc:spChg>
      </pc:sldChg>
      <pc:sldChg chg="modSp mod modAnim">
        <pc:chgData name="C" userId="4d0500df6eb3e363" providerId="LiveId" clId="{BF3F80A5-C499-432B-87FD-CC32549AF0B8}" dt="2021-10-28T21:54:08.727" v="981"/>
        <pc:sldMkLst>
          <pc:docMk/>
          <pc:sldMk cId="598973345" sldId="302"/>
        </pc:sldMkLst>
        <pc:spChg chg="mod">
          <ac:chgData name="C" userId="4d0500df6eb3e363" providerId="LiveId" clId="{BF3F80A5-C499-432B-87FD-CC32549AF0B8}" dt="2021-10-28T00:57:13.157" v="877" actId="255"/>
          <ac:spMkLst>
            <pc:docMk/>
            <pc:sldMk cId="598973345" sldId="302"/>
            <ac:spMk id="3" creationId="{1B2A2971-E4AA-4BF7-9C70-31AC33569E81}"/>
          </ac:spMkLst>
        </pc:spChg>
      </pc:sldChg>
      <pc:sldChg chg="modSp add mod modAnim">
        <pc:chgData name="C" userId="4d0500df6eb3e363" providerId="LiveId" clId="{BF3F80A5-C499-432B-87FD-CC32549AF0B8}" dt="2021-11-16T23:40:28.074" v="1721" actId="113"/>
        <pc:sldMkLst>
          <pc:docMk/>
          <pc:sldMk cId="1739679839" sldId="303"/>
        </pc:sldMkLst>
        <pc:spChg chg="mod">
          <ac:chgData name="C" userId="4d0500df6eb3e363" providerId="LiveId" clId="{BF3F80A5-C499-432B-87FD-CC32549AF0B8}" dt="2021-11-16T23:40:28.074" v="1721" actId="113"/>
          <ac:spMkLst>
            <pc:docMk/>
            <pc:sldMk cId="1739679839" sldId="303"/>
            <ac:spMk id="3" creationId="{1B2A2971-E4AA-4BF7-9C70-31AC33569E81}"/>
          </ac:spMkLst>
        </pc:spChg>
      </pc:sldChg>
      <pc:sldChg chg="new del">
        <pc:chgData name="C" userId="4d0500df6eb3e363" providerId="LiveId" clId="{BF3F80A5-C499-432B-87FD-CC32549AF0B8}" dt="2021-10-27T20:23:43.352" v="473" actId="680"/>
        <pc:sldMkLst>
          <pc:docMk/>
          <pc:sldMk cId="2935940040" sldId="303"/>
        </pc:sldMkLst>
      </pc:sldChg>
      <pc:sldChg chg="new del">
        <pc:chgData name="C" userId="4d0500df6eb3e363" providerId="LiveId" clId="{BF3F80A5-C499-432B-87FD-CC32549AF0B8}" dt="2021-10-28T21:25:05.051" v="906" actId="680"/>
        <pc:sldMkLst>
          <pc:docMk/>
          <pc:sldMk cId="3690916130" sldId="303"/>
        </pc:sldMkLst>
      </pc:sldChg>
      <pc:sldChg chg="delSp modSp mod ord modAnim">
        <pc:chgData name="C" userId="4d0500df6eb3e363" providerId="LiveId" clId="{BF3F80A5-C499-432B-87FD-CC32549AF0B8}" dt="2021-11-23T20:43:33.160" v="1898" actId="1076"/>
        <pc:sldMkLst>
          <pc:docMk/>
          <pc:sldMk cId="2274716672" sldId="304"/>
        </pc:sldMkLst>
        <pc:spChg chg="mod">
          <ac:chgData name="C" userId="4d0500df6eb3e363" providerId="LiveId" clId="{BF3F80A5-C499-432B-87FD-CC32549AF0B8}" dt="2021-11-23T19:48:47.421" v="1826" actId="1076"/>
          <ac:spMkLst>
            <pc:docMk/>
            <pc:sldMk cId="2274716672" sldId="304"/>
            <ac:spMk id="5" creationId="{00000000-0000-0000-0000-000000000000}"/>
          </ac:spMkLst>
        </pc:spChg>
        <pc:spChg chg="del mod">
          <ac:chgData name="C" userId="4d0500df6eb3e363" providerId="LiveId" clId="{BF3F80A5-C499-432B-87FD-CC32549AF0B8}" dt="2021-11-23T19:47:06.087" v="1816" actId="21"/>
          <ac:spMkLst>
            <pc:docMk/>
            <pc:sldMk cId="2274716672" sldId="304"/>
            <ac:spMk id="7" creationId="{994AC973-6083-4662-BF22-712E6ED5148E}"/>
          </ac:spMkLst>
        </pc:spChg>
        <pc:spChg chg="mod">
          <ac:chgData name="C" userId="4d0500df6eb3e363" providerId="LiveId" clId="{BF3F80A5-C499-432B-87FD-CC32549AF0B8}" dt="2021-11-23T19:50:11.698" v="1830" actId="1076"/>
          <ac:spMkLst>
            <pc:docMk/>
            <pc:sldMk cId="2274716672" sldId="304"/>
            <ac:spMk id="13" creationId="{00000000-0000-0000-0000-000000000000}"/>
          </ac:spMkLst>
        </pc:spChg>
        <pc:spChg chg="mod">
          <ac:chgData name="C" userId="4d0500df6eb3e363" providerId="LiveId" clId="{BF3F80A5-C499-432B-87FD-CC32549AF0B8}" dt="2021-11-23T20:43:33.160" v="1898" actId="1076"/>
          <ac:spMkLst>
            <pc:docMk/>
            <pc:sldMk cId="2274716672" sldId="304"/>
            <ac:spMk id="14" creationId="{00000000-0000-0000-0000-000000000000}"/>
          </ac:spMkLst>
        </pc:spChg>
      </pc:sldChg>
      <pc:sldChg chg="new del">
        <pc:chgData name="C" userId="4d0500df6eb3e363" providerId="LiveId" clId="{BF3F80A5-C499-432B-87FD-CC32549AF0B8}" dt="2021-11-01T22:39:40.443" v="1089" actId="680"/>
        <pc:sldMkLst>
          <pc:docMk/>
          <pc:sldMk cId="3924871718" sldId="304"/>
        </pc:sldMkLst>
      </pc:sldChg>
      <pc:sldChg chg="modSp del mod">
        <pc:chgData name="C" userId="4d0500df6eb3e363" providerId="LiveId" clId="{BF3F80A5-C499-432B-87FD-CC32549AF0B8}" dt="2021-11-15T22:54:58.897" v="1680" actId="2696"/>
        <pc:sldMkLst>
          <pc:docMk/>
          <pc:sldMk cId="522908169" sldId="305"/>
        </pc:sldMkLst>
        <pc:spChg chg="mod">
          <ac:chgData name="C" userId="4d0500df6eb3e363" providerId="LiveId" clId="{BF3F80A5-C499-432B-87FD-CC32549AF0B8}" dt="2021-11-15T22:34:47.759" v="1666" actId="1076"/>
          <ac:spMkLst>
            <pc:docMk/>
            <pc:sldMk cId="522908169" sldId="305"/>
            <ac:spMk id="6" creationId="{318B4772-4F7E-419C-ABB5-667CE5923DDA}"/>
          </ac:spMkLst>
        </pc:spChg>
      </pc:sldChg>
      <pc:sldChg chg="add">
        <pc:chgData name="C" userId="4d0500df6eb3e363" providerId="LiveId" clId="{BF3F80A5-C499-432B-87FD-CC32549AF0B8}" dt="2021-11-04T22:36:52.469" v="1449" actId="2890"/>
        <pc:sldMkLst>
          <pc:docMk/>
          <pc:sldMk cId="143991043" sldId="306"/>
        </pc:sldMkLst>
      </pc:sldChg>
      <pc:sldChg chg="add del">
        <pc:chgData name="C" userId="4d0500df6eb3e363" providerId="LiveId" clId="{BF3F80A5-C499-432B-87FD-CC32549AF0B8}" dt="2021-11-04T22:33:08.379" v="1395" actId="2696"/>
        <pc:sldMkLst>
          <pc:docMk/>
          <pc:sldMk cId="213188477" sldId="306"/>
        </pc:sldMkLst>
      </pc:sldChg>
      <pc:sldChg chg="modSp add modAnim">
        <pc:chgData name="C" userId="4d0500df6eb3e363" providerId="LiveId" clId="{BF3F80A5-C499-432B-87FD-CC32549AF0B8}" dt="2021-11-16T21:27:13.632" v="1686" actId="255"/>
        <pc:sldMkLst>
          <pc:docMk/>
          <pc:sldMk cId="4221521774" sldId="307"/>
        </pc:sldMkLst>
        <pc:spChg chg="mod">
          <ac:chgData name="C" userId="4d0500df6eb3e363" providerId="LiveId" clId="{BF3F80A5-C499-432B-87FD-CC32549AF0B8}" dt="2021-11-16T21:27:13.632" v="1686" actId="255"/>
          <ac:spMkLst>
            <pc:docMk/>
            <pc:sldMk cId="4221521774" sldId="307"/>
            <ac:spMk id="3" creationId="{1B2A2971-E4AA-4BF7-9C70-31AC33569E81}"/>
          </ac:spMkLst>
        </pc:spChg>
      </pc:sldChg>
      <pc:sldChg chg="addSp delSp modSp add mod delAnim modAnim">
        <pc:chgData name="C" userId="4d0500df6eb3e363" providerId="LiveId" clId="{BF3F80A5-C499-432B-87FD-CC32549AF0B8}" dt="2021-11-23T19:52:20.424" v="1897" actId="20577"/>
        <pc:sldMkLst>
          <pc:docMk/>
          <pc:sldMk cId="112056167" sldId="309"/>
        </pc:sldMkLst>
        <pc:spChg chg="add del mod">
          <ac:chgData name="C" userId="4d0500df6eb3e363" providerId="LiveId" clId="{BF3F80A5-C499-432B-87FD-CC32549AF0B8}" dt="2021-11-23T19:41:48.985" v="1744" actId="21"/>
          <ac:spMkLst>
            <pc:docMk/>
            <pc:sldMk cId="112056167" sldId="309"/>
            <ac:spMk id="3" creationId="{9A762A91-2D6C-44A9-A0BC-4B6A5090F607}"/>
          </ac:spMkLst>
        </pc:spChg>
        <pc:spChg chg="mod">
          <ac:chgData name="C" userId="4d0500df6eb3e363" providerId="LiveId" clId="{BF3F80A5-C499-432B-87FD-CC32549AF0B8}" dt="2021-11-23T19:50:39.066" v="1832" actId="1076"/>
          <ac:spMkLst>
            <pc:docMk/>
            <pc:sldMk cId="112056167" sldId="309"/>
            <ac:spMk id="5" creationId="{00000000-0000-0000-0000-000000000000}"/>
          </ac:spMkLst>
        </pc:spChg>
        <pc:spChg chg="mod">
          <ac:chgData name="C" userId="4d0500df6eb3e363" providerId="LiveId" clId="{BF3F80A5-C499-432B-87FD-CC32549AF0B8}" dt="2021-11-23T19:52:20.424" v="1897" actId="20577"/>
          <ac:spMkLst>
            <pc:docMk/>
            <pc:sldMk cId="112056167" sldId="309"/>
            <ac:spMk id="7" creationId="{994AC973-6083-4662-BF22-712E6ED5148E}"/>
          </ac:spMkLst>
        </pc:spChg>
        <pc:spChg chg="mod">
          <ac:chgData name="C" userId="4d0500df6eb3e363" providerId="LiveId" clId="{BF3F80A5-C499-432B-87FD-CC32549AF0B8}" dt="2021-11-23T19:50:57.286" v="1834" actId="20577"/>
          <ac:spMkLst>
            <pc:docMk/>
            <pc:sldMk cId="112056167" sldId="309"/>
            <ac:spMk id="13" creationId="{00000000-0000-0000-0000-000000000000}"/>
          </ac:spMkLst>
        </pc:spChg>
        <pc:spChg chg="del">
          <ac:chgData name="C" userId="4d0500df6eb3e363" providerId="LiveId" clId="{BF3F80A5-C499-432B-87FD-CC32549AF0B8}" dt="2021-11-23T19:41:32.016" v="1742" actId="21"/>
          <ac:spMkLst>
            <pc:docMk/>
            <pc:sldMk cId="112056167" sldId="309"/>
            <ac:spMk id="14" creationId="{00000000-0000-0000-0000-000000000000}"/>
          </ac:spMkLst>
        </pc:spChg>
      </pc:sldChg>
      <pc:sldChg chg="addSp delSp modSp new mod ord modTransition setBg modAnim">
        <pc:chgData name="C" userId="4d0500df6eb3e363" providerId="LiveId" clId="{BF3F80A5-C499-432B-87FD-CC32549AF0B8}" dt="2021-11-29T19:33:55.699" v="2028"/>
        <pc:sldMkLst>
          <pc:docMk/>
          <pc:sldMk cId="1562442317" sldId="310"/>
        </pc:sldMkLst>
        <pc:spChg chg="del">
          <ac:chgData name="C" userId="4d0500df6eb3e363" providerId="LiveId" clId="{BF3F80A5-C499-432B-87FD-CC32549AF0B8}" dt="2021-11-29T19:26:39.383" v="1989" actId="21"/>
          <ac:spMkLst>
            <pc:docMk/>
            <pc:sldMk cId="1562442317" sldId="310"/>
            <ac:spMk id="2" creationId="{95BCF9AD-F6E2-4E89-925B-B4F1DC3AC0A3}"/>
          </ac:spMkLst>
        </pc:spChg>
        <pc:spChg chg="del">
          <ac:chgData name="C" userId="4d0500df6eb3e363" providerId="LiveId" clId="{BF3F80A5-C499-432B-87FD-CC32549AF0B8}" dt="2021-11-29T19:26:44.378" v="1990" actId="21"/>
          <ac:spMkLst>
            <pc:docMk/>
            <pc:sldMk cId="1562442317" sldId="310"/>
            <ac:spMk id="3" creationId="{A20B5FCF-C02B-43A4-BDA2-632E3EA3013C}"/>
          </ac:spMkLst>
        </pc:spChg>
        <pc:picChg chg="add del mod">
          <ac:chgData name="C" userId="4d0500df6eb3e363" providerId="LiveId" clId="{BF3F80A5-C499-432B-87FD-CC32549AF0B8}" dt="2021-11-29T18:58:47.554" v="1913" actId="21"/>
          <ac:picMkLst>
            <pc:docMk/>
            <pc:sldMk cId="1562442317" sldId="310"/>
            <ac:picMk id="5" creationId="{161B21C2-5310-4653-9BEA-E9243E48EBDC}"/>
          </ac:picMkLst>
        </pc:picChg>
      </pc:sldChg>
      <pc:sldChg chg="addSp delSp modSp new del mod ord setBg">
        <pc:chgData name="C" userId="4d0500df6eb3e363" providerId="LiveId" clId="{BF3F80A5-C499-432B-87FD-CC32549AF0B8}" dt="2021-11-29T19:20:19.054" v="1948" actId="2696"/>
        <pc:sldMkLst>
          <pc:docMk/>
          <pc:sldMk cId="1325403226" sldId="311"/>
        </pc:sldMkLst>
        <pc:spChg chg="del mod">
          <ac:chgData name="C" userId="4d0500df6eb3e363" providerId="LiveId" clId="{BF3F80A5-C499-432B-87FD-CC32549AF0B8}" dt="2021-11-29T19:16:39.941" v="1938" actId="21"/>
          <ac:spMkLst>
            <pc:docMk/>
            <pc:sldMk cId="1325403226" sldId="311"/>
            <ac:spMk id="2" creationId="{44C11200-D186-4A7F-B6E7-75FC2378C610}"/>
          </ac:spMkLst>
        </pc:spChg>
        <pc:spChg chg="del">
          <ac:chgData name="C" userId="4d0500df6eb3e363" providerId="LiveId" clId="{BF3F80A5-C499-432B-87FD-CC32549AF0B8}" dt="2021-11-29T19:16:43.640" v="1939" actId="21"/>
          <ac:spMkLst>
            <pc:docMk/>
            <pc:sldMk cId="1325403226" sldId="311"/>
            <ac:spMk id="3" creationId="{C54109D4-6E23-4E6F-887E-1F525BE08C0B}"/>
          </ac:spMkLst>
        </pc:spChg>
        <pc:picChg chg="add mod">
          <ac:chgData name="C" userId="4d0500df6eb3e363" providerId="LiveId" clId="{BF3F80A5-C499-432B-87FD-CC32549AF0B8}" dt="2021-11-29T19:19:48.440" v="1947" actId="14100"/>
          <ac:picMkLst>
            <pc:docMk/>
            <pc:sldMk cId="1325403226" sldId="311"/>
            <ac:picMk id="5" creationId="{E6514CD7-F32D-4809-A4E6-33A3DCF6B947}"/>
          </ac:picMkLst>
        </pc:picChg>
      </pc:sldChg>
      <pc:sldChg chg="addSp delSp modSp new del mod modTransition setBg">
        <pc:chgData name="C" userId="4d0500df6eb3e363" providerId="LiveId" clId="{BF3F80A5-C499-432B-87FD-CC32549AF0B8}" dt="2021-11-29T19:15:52.061" v="1929" actId="2696"/>
        <pc:sldMkLst>
          <pc:docMk/>
          <pc:sldMk cId="2722025997" sldId="311"/>
        </pc:sldMkLst>
        <pc:spChg chg="del">
          <ac:chgData name="C" userId="4d0500df6eb3e363" providerId="LiveId" clId="{BF3F80A5-C499-432B-87FD-CC32549AF0B8}" dt="2021-11-29T19:12:53.427" v="1923" actId="21"/>
          <ac:spMkLst>
            <pc:docMk/>
            <pc:sldMk cId="2722025997" sldId="311"/>
            <ac:spMk id="4" creationId="{0230DD7D-DE4C-4213-8E27-073E81900A05}"/>
          </ac:spMkLst>
        </pc:spChg>
        <pc:picChg chg="add del mod">
          <ac:chgData name="C" userId="4d0500df6eb3e363" providerId="LiveId" clId="{BF3F80A5-C499-432B-87FD-CC32549AF0B8}" dt="2021-11-29T19:14:11.456" v="1927" actId="21"/>
          <ac:picMkLst>
            <pc:docMk/>
            <pc:sldMk cId="2722025997" sldId="311"/>
            <ac:picMk id="6" creationId="{A174A0C1-0F61-4B0B-A42A-FFFB6BDF7877}"/>
          </ac:picMkLst>
        </pc:picChg>
      </pc:sldChg>
      <pc:sldMasterChg chg="modSldLayout">
        <pc:chgData name="C" userId="4d0500df6eb3e363" providerId="LiveId" clId="{BF3F80A5-C499-432B-87FD-CC32549AF0B8}" dt="2021-10-26T02:56:52.126" v="298" actId="115"/>
        <pc:sldMasterMkLst>
          <pc:docMk/>
          <pc:sldMasterMk cId="3852859470" sldId="2147483660"/>
        </pc:sldMasterMkLst>
        <pc:sldLayoutChg chg="modSp">
          <pc:chgData name="C" userId="4d0500df6eb3e363" providerId="LiveId" clId="{BF3F80A5-C499-432B-87FD-CC32549AF0B8}" dt="2021-10-26T02:56:52.126" v="298" actId="115"/>
          <pc:sldLayoutMkLst>
            <pc:docMk/>
            <pc:sldMasterMk cId="3852859470" sldId="2147483660"/>
            <pc:sldLayoutMk cId="3078541157" sldId="2147483662"/>
          </pc:sldLayoutMkLst>
          <pc:spChg chg="mod">
            <ac:chgData name="C" userId="4d0500df6eb3e363" providerId="LiveId" clId="{BF3F80A5-C499-432B-87FD-CC32549AF0B8}" dt="2021-10-26T02:34:20.429" v="195" actId="113"/>
            <ac:spMkLst>
              <pc:docMk/>
              <pc:sldMasterMk cId="3852859470" sldId="2147483660"/>
              <pc:sldLayoutMk cId="3078541157" sldId="2147483662"/>
              <ac:spMk id="2" creationId="{00000000-0000-0000-0000-000000000000}"/>
            </ac:spMkLst>
          </pc:spChg>
          <pc:spChg chg="mod">
            <ac:chgData name="C" userId="4d0500df6eb3e363" providerId="LiveId" clId="{BF3F80A5-C499-432B-87FD-CC32549AF0B8}" dt="2021-10-26T02:56:52.126" v="298" actId="115"/>
            <ac:spMkLst>
              <pc:docMk/>
              <pc:sldMasterMk cId="3852859470" sldId="2147483660"/>
              <pc:sldLayoutMk cId="3078541157" sldId="2147483662"/>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Euphemia"/>
              <a:ea typeface="+mn-ea"/>
              <a:cs typeface="+mn-cs"/>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Euphemia"/>
              <a:ea typeface="+mn-ea"/>
              <a:cs typeface="+mn-cs"/>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1" i="1" u="none" strike="noStrike" kern="1200" cap="none" spc="0" normalizeH="0" baseline="0" noProof="0" dirty="0">
                <a:ln>
                  <a:noFill/>
                </a:ln>
                <a:solidFill>
                  <a:srgbClr val="FFFFFF"/>
                </a:solidFill>
                <a:effectLst/>
                <a:uLnTx/>
                <a:uFillTx/>
                <a:latin typeface="Arial" pitchFamily="34" charset="0"/>
                <a:ea typeface="+mn-ea"/>
                <a:cs typeface="Arial" pitchFamily="34" charset="0"/>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1" u="none" strike="noStrike" kern="1200" cap="none" spc="0" normalizeH="0" baseline="0" noProof="0" dirty="0">
                <a:ln>
                  <a:noFill/>
                </a:ln>
                <a:solidFill>
                  <a:srgbClr val="FFFFFF"/>
                </a:solidFill>
                <a:effectLst/>
                <a:uLnTx/>
                <a:uFillTx/>
                <a:latin typeface="Arial" pitchFamily="34" charset="0"/>
                <a:ea typeface="+mn-ea"/>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319024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600" b="1">
                <a:latin typeface="Comic Sans MS" panose="030F0702030302020204" pitchFamily="66"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sz="3400">
                <a:latin typeface="Comic Sans MS" panose="030F0702030302020204" pitchFamily="66" charset="0"/>
              </a:defRPr>
            </a:lvl1pPr>
            <a:lvl2pPr>
              <a:defRPr>
                <a:latin typeface="Comic Sans MS" panose="030F0702030302020204" pitchFamily="66" charset="0"/>
              </a:defRPr>
            </a:lvl2pPr>
            <a:lvl3pPr>
              <a:defRPr u="sng">
                <a:latin typeface="Comic Sans MS" panose="030F0702030302020204" pitchFamily="66" charset="0"/>
              </a:defRPr>
            </a:lvl3pPr>
            <a:lvl4pPr>
              <a:defRPr u="sng">
                <a:latin typeface="Comic Sans MS" panose="030F0702030302020204" pitchFamily="66" charset="0"/>
              </a:defRPr>
            </a:lvl4pPr>
            <a:lvl5pPr>
              <a:defRPr u="sng">
                <a:latin typeface="Comic Sans MS" panose="030F0702030302020204" pitchFamily="66"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2B9795-92DC-40DC-A1CA-9A4B349D7824}" type="datetimeFigureOut">
              <a:rPr kumimoji="0" lang="en-US" sz="1200" b="0" i="0" u="none" strike="noStrike" kern="1200" cap="none" spc="0" normalizeH="0" baseline="0" noProof="0">
                <a:ln>
                  <a:noFill/>
                </a:ln>
                <a:solidFill>
                  <a:srgbClr val="514843">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12/13/2021</a:t>
            </a:fld>
            <a:endParaRPr kumimoji="0" sz="1200" b="0" i="0" u="none" strike="noStrike" kern="1200" cap="none" spc="0" normalizeH="0" baseline="0" noProof="0" dirty="0">
              <a:ln>
                <a:noFill/>
              </a:ln>
              <a:solidFill>
                <a:srgbClr val="514843">
                  <a:lumMod val="60000"/>
                  <a:lumOff val="40000"/>
                </a:srgbClr>
              </a:solidFill>
              <a:effectLst/>
              <a:uLnTx/>
              <a:uFillTx/>
              <a:latin typeface="Euphemi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514843">
                  <a:lumMod val="60000"/>
                  <a:lumOff val="40000"/>
                </a:srgbClr>
              </a:solidFill>
              <a:effectLst/>
              <a:uLnTx/>
              <a:uFillTx/>
              <a:latin typeface="Euphem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sz="1200" b="0" i="0" u="none" strike="noStrike" kern="1200" cap="none" spc="0" normalizeH="0" baseline="0" noProof="0">
                <a:ln>
                  <a:noFill/>
                </a:ln>
                <a:solidFill>
                  <a:srgbClr val="514843">
                    <a:lumMod val="60000"/>
                    <a:lumOff val="40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srgbClr val="514843">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30785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4547-0BA7-414E-AC1A-A21843D3F5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90BD82-440B-456B-BB78-20B9072E5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E34B2E-638C-4D0C-B0E5-A09AFEF8C702}"/>
              </a:ext>
            </a:extLst>
          </p:cNvPr>
          <p:cNvSpPr>
            <a:spLocks noGrp="1"/>
          </p:cNvSpPr>
          <p:nvPr>
            <p:ph type="dt" sz="half" idx="10"/>
          </p:nvPr>
        </p:nvSpPr>
        <p:spPr/>
        <p:txBody>
          <a:bodyPr/>
          <a:lstStyle/>
          <a:p>
            <a:fld id="{F9A81BE7-B0D3-47D0-AD61-D99808EFC68F}" type="datetimeFigureOut">
              <a:rPr lang="en-US" smtClean="0"/>
              <a:t>12/13/2021</a:t>
            </a:fld>
            <a:endParaRPr lang="en-US" dirty="0"/>
          </a:p>
        </p:txBody>
      </p:sp>
      <p:sp>
        <p:nvSpPr>
          <p:cNvPr id="5" name="Footer Placeholder 4">
            <a:extLst>
              <a:ext uri="{FF2B5EF4-FFF2-40B4-BE49-F238E27FC236}">
                <a16:creationId xmlns:a16="http://schemas.microsoft.com/office/drawing/2014/main" id="{9A480E99-E6B9-46A7-891D-4FC5B4924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A815FD-BE85-4A72-BA73-0EF91DC649E1}"/>
              </a:ext>
            </a:extLst>
          </p:cNvPr>
          <p:cNvSpPr>
            <a:spLocks noGrp="1"/>
          </p:cNvSpPr>
          <p:nvPr>
            <p:ph type="sldNum" sz="quarter" idx="12"/>
          </p:nvPr>
        </p:nvSpPr>
        <p:spPr/>
        <p:txBody>
          <a:bodyPr/>
          <a:lstStyle/>
          <a:p>
            <a:fld id="{D3085C20-CC4D-4C8F-BCF2-180A0CBFA026}" type="slidenum">
              <a:rPr lang="en-US" smtClean="0"/>
              <a:t>‹#›</a:t>
            </a:fld>
            <a:endParaRPr lang="en-US" dirty="0"/>
          </a:p>
        </p:txBody>
      </p:sp>
    </p:spTree>
    <p:extLst>
      <p:ext uri="{BB962C8B-B14F-4D97-AF65-F5344CB8AC3E}">
        <p14:creationId xmlns:p14="http://schemas.microsoft.com/office/powerpoint/2010/main" val="2979238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12/13/2021</a:t>
            </a:fld>
            <a:endParaRPr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2859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iki.maemo.org/index.php?title=File:Mer-Wazd-Background-1900x1200.jpg&amp;limit=100"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4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 FORTIFY YOUR "HOPE"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p:txBody>
          <a:bodyPr>
            <a:noAutofit/>
          </a:bodyPr>
          <a:lstStyle/>
          <a:p>
            <a:pPr marL="0" indent="0">
              <a:lnSpc>
                <a:spcPct val="100000"/>
              </a:lnSpc>
              <a:buNone/>
            </a:pPr>
            <a:r>
              <a:rPr lang="en-US" sz="3600" b="1" dirty="0"/>
              <a:t>Romans 8:25 (NKJV) </a:t>
            </a:r>
            <a:br>
              <a:rPr lang="en-US" sz="2800" dirty="0"/>
            </a:br>
            <a:r>
              <a:rPr lang="en-US" baseline="30000" dirty="0"/>
              <a:t>25 </a:t>
            </a:r>
            <a:r>
              <a:rPr lang="en-US" dirty="0"/>
              <a:t> But if we </a:t>
            </a:r>
            <a:r>
              <a:rPr lang="en-US" b="1" dirty="0"/>
              <a:t>hope</a:t>
            </a:r>
            <a:r>
              <a:rPr lang="en-US" dirty="0"/>
              <a:t> for what we do not see, we eagerly wait for </a:t>
            </a:r>
            <a:r>
              <a:rPr lang="en-US" i="1" dirty="0"/>
              <a:t>it</a:t>
            </a:r>
            <a:r>
              <a:rPr lang="en-US" dirty="0"/>
              <a:t> with perseverance.</a:t>
            </a:r>
            <a:br>
              <a:rPr lang="en-US" sz="2800" dirty="0"/>
            </a:br>
            <a:br>
              <a:rPr lang="en-US" sz="600" dirty="0"/>
            </a:br>
            <a:br>
              <a:rPr lang="en-US" sz="600" dirty="0"/>
            </a:br>
            <a:r>
              <a:rPr lang="en-US" sz="3600" b="1" dirty="0"/>
              <a:t>1 Thessalonians 1:3 (NKJV)  </a:t>
            </a:r>
            <a:br>
              <a:rPr lang="en-US" sz="2800" dirty="0"/>
            </a:br>
            <a:r>
              <a:rPr lang="en-US" baseline="30000" dirty="0"/>
              <a:t>3 </a:t>
            </a:r>
            <a:r>
              <a:rPr lang="en-US" dirty="0"/>
              <a:t> remembering without ceasing your work of faith, labor of love, and patience of </a:t>
            </a:r>
            <a:r>
              <a:rPr lang="en-US" b="1" dirty="0"/>
              <a:t>hope </a:t>
            </a:r>
            <a:r>
              <a:rPr lang="en-US" dirty="0"/>
              <a:t>in our Lord Jesus Christ in the sight of our God and Father, </a:t>
            </a:r>
            <a:br>
              <a:rPr lang="en-US" sz="3200" dirty="0"/>
            </a:br>
            <a:endParaRPr lang="en-US" sz="3200" dirty="0"/>
          </a:p>
        </p:txBody>
      </p:sp>
    </p:spTree>
    <p:extLst>
      <p:ext uri="{BB962C8B-B14F-4D97-AF65-F5344CB8AC3E}">
        <p14:creationId xmlns:p14="http://schemas.microsoft.com/office/powerpoint/2010/main" val="11875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 FORTIFY YOUR "HOPE"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p:txBody>
          <a:bodyPr>
            <a:noAutofit/>
          </a:bodyPr>
          <a:lstStyle/>
          <a:p>
            <a:pPr marL="0" indent="0">
              <a:lnSpc>
                <a:spcPct val="100000"/>
              </a:lnSpc>
              <a:buNone/>
            </a:pPr>
            <a:r>
              <a:rPr lang="en-US" b="1" dirty="0"/>
              <a:t>1 John 3:2-3 (NKJV) </a:t>
            </a:r>
            <a:br>
              <a:rPr lang="en-US" dirty="0"/>
            </a:br>
            <a:r>
              <a:rPr lang="en-US" baseline="30000" dirty="0"/>
              <a:t>2 </a:t>
            </a:r>
            <a:r>
              <a:rPr lang="en-US" dirty="0"/>
              <a:t> Beloved, now we are children of God; and it has not yet been revealed what we shall be, but we know that when He is revealed, we shall be like Him, for we shall see Him as He is. </a:t>
            </a:r>
            <a:br>
              <a:rPr lang="en-US" sz="1600" dirty="0"/>
            </a:br>
            <a:br>
              <a:rPr lang="en-US" sz="1600" dirty="0"/>
            </a:br>
            <a:r>
              <a:rPr lang="en-US" baseline="30000" dirty="0"/>
              <a:t>3 </a:t>
            </a:r>
            <a:r>
              <a:rPr lang="en-US" dirty="0"/>
              <a:t> And everyone who has this </a:t>
            </a:r>
            <a:r>
              <a:rPr lang="en-US" b="1" dirty="0"/>
              <a:t>hope</a:t>
            </a:r>
            <a:r>
              <a:rPr lang="en-US" dirty="0"/>
              <a:t> in Him </a:t>
            </a:r>
            <a:r>
              <a:rPr lang="en-US" b="1" dirty="0"/>
              <a:t>purifies</a:t>
            </a:r>
            <a:r>
              <a:rPr lang="en-US" dirty="0"/>
              <a:t> himself, just as He is </a:t>
            </a:r>
            <a:r>
              <a:rPr lang="en-US" b="1" dirty="0"/>
              <a:t>pure. </a:t>
            </a:r>
          </a:p>
          <a:p>
            <a:pPr marL="0" indent="0">
              <a:buNone/>
            </a:pPr>
            <a:r>
              <a:rPr lang="en-US" b="1" dirty="0"/>
              <a:t> </a:t>
            </a:r>
            <a:br>
              <a:rPr lang="en-US" dirty="0"/>
            </a:br>
            <a:br>
              <a:rPr lang="en-US" dirty="0"/>
            </a:br>
            <a:br>
              <a:rPr lang="en-US" dirty="0"/>
            </a:br>
            <a:endParaRPr lang="en-US" dirty="0"/>
          </a:p>
        </p:txBody>
      </p:sp>
    </p:spTree>
    <p:extLst>
      <p:ext uri="{BB962C8B-B14F-4D97-AF65-F5344CB8AC3E}">
        <p14:creationId xmlns:p14="http://schemas.microsoft.com/office/powerpoint/2010/main" val="115016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 FORTIFY YOUR "HOPE"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199"/>
            <a:ext cx="10370472" cy="5181601"/>
          </a:xfrm>
        </p:spPr>
        <p:txBody>
          <a:bodyPr>
            <a:normAutofit fontScale="47500" lnSpcReduction="20000"/>
          </a:bodyPr>
          <a:lstStyle/>
          <a:p>
            <a:pPr marL="0" indent="0">
              <a:lnSpc>
                <a:spcPct val="120000"/>
              </a:lnSpc>
              <a:buNone/>
            </a:pPr>
            <a:r>
              <a:rPr lang="en-US" sz="6300" b="1" dirty="0"/>
              <a:t>1 Peter 3:15 (NKJV) </a:t>
            </a:r>
            <a:br>
              <a:rPr lang="en-US" sz="6300" dirty="0"/>
            </a:br>
            <a:r>
              <a:rPr lang="en-US" sz="6300" baseline="30000" dirty="0"/>
              <a:t>15 </a:t>
            </a:r>
            <a:r>
              <a:rPr lang="en-US" sz="6300" dirty="0"/>
              <a:t> But sanctify the Lord God in your hearts, and always </a:t>
            </a:r>
            <a:r>
              <a:rPr lang="en-US" sz="6300" i="1" dirty="0"/>
              <a:t>be</a:t>
            </a:r>
            <a:r>
              <a:rPr lang="en-US" sz="6300" dirty="0"/>
              <a:t> ready to </a:t>
            </a:r>
            <a:r>
              <a:rPr lang="en-US" sz="6300" i="1" dirty="0"/>
              <a:t>give</a:t>
            </a:r>
            <a:r>
              <a:rPr lang="en-US" sz="6300" dirty="0"/>
              <a:t> a defense to everyone who asks you a reason for the </a:t>
            </a:r>
            <a:r>
              <a:rPr lang="en-US" sz="6300" b="1" dirty="0"/>
              <a:t>hope </a:t>
            </a:r>
            <a:r>
              <a:rPr lang="en-US" sz="6300" dirty="0"/>
              <a:t>that is in you, with meekness and fear;</a:t>
            </a:r>
            <a:endParaRPr lang="en-US" sz="6300" b="1" dirty="0"/>
          </a:p>
          <a:p>
            <a:pPr marL="0" indent="0">
              <a:lnSpc>
                <a:spcPct val="120000"/>
              </a:lnSpc>
              <a:buNone/>
            </a:pPr>
            <a:r>
              <a:rPr lang="en-US" sz="6300" b="1" dirty="0"/>
              <a:t>Ephesians 2:12 (NKJV) </a:t>
            </a:r>
            <a:br>
              <a:rPr lang="en-US" sz="6300" dirty="0"/>
            </a:br>
            <a:r>
              <a:rPr lang="en-US" sz="6300" baseline="30000" dirty="0"/>
              <a:t>12 </a:t>
            </a:r>
            <a:r>
              <a:rPr lang="en-US" sz="6300" dirty="0"/>
              <a:t> that at that time you were without Christ, being aliens from the commonwealth of Israel and strangers from the covenants of promise, having no </a:t>
            </a:r>
            <a:r>
              <a:rPr lang="en-US" sz="6300" b="1" dirty="0"/>
              <a:t>hope</a:t>
            </a:r>
            <a:r>
              <a:rPr lang="en-US" sz="6300" dirty="0"/>
              <a:t> and without God in the world. </a:t>
            </a:r>
            <a:br>
              <a:rPr lang="en-US" sz="4600" dirty="0"/>
            </a:br>
            <a:endParaRPr lang="en-US" sz="4600" dirty="0"/>
          </a:p>
        </p:txBody>
      </p:sp>
    </p:spTree>
    <p:extLst>
      <p:ext uri="{BB962C8B-B14F-4D97-AF65-F5344CB8AC3E}">
        <p14:creationId xmlns:p14="http://schemas.microsoft.com/office/powerpoint/2010/main" val="409671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 FORTIFY YOUR "HOPE"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1" y="1600200"/>
            <a:ext cx="10461212" cy="4884362"/>
          </a:xfrm>
        </p:spPr>
        <p:txBody>
          <a:bodyPr>
            <a:noAutofit/>
          </a:bodyPr>
          <a:lstStyle/>
          <a:p>
            <a:pPr marL="0" indent="0">
              <a:lnSpc>
                <a:spcPct val="100000"/>
              </a:lnSpc>
              <a:buNone/>
            </a:pPr>
            <a:r>
              <a:rPr lang="en-US" sz="3200" b="1" dirty="0"/>
              <a:t>Romans 15:4 (NKJV) </a:t>
            </a:r>
            <a:br>
              <a:rPr lang="en-US" sz="3200" dirty="0"/>
            </a:br>
            <a:r>
              <a:rPr lang="en-US" sz="3200" baseline="30000" dirty="0"/>
              <a:t>4 </a:t>
            </a:r>
            <a:r>
              <a:rPr lang="en-US" sz="3200" dirty="0"/>
              <a:t> For whatever things were written before were written for our learning, that we through the patience and comfort of the Scriptures might have </a:t>
            </a:r>
            <a:r>
              <a:rPr lang="en-US" sz="3200" b="1" dirty="0"/>
              <a:t>hope</a:t>
            </a:r>
            <a:r>
              <a:rPr lang="en-US" sz="3200" dirty="0"/>
              <a:t>. </a:t>
            </a:r>
            <a:br>
              <a:rPr lang="en-US" sz="600" dirty="0"/>
            </a:br>
            <a:endParaRPr lang="en-US" sz="600" dirty="0"/>
          </a:p>
          <a:p>
            <a:pPr marL="0" indent="0">
              <a:lnSpc>
                <a:spcPct val="100000"/>
              </a:lnSpc>
              <a:buNone/>
            </a:pPr>
            <a:r>
              <a:rPr lang="en-US" sz="3200" b="1" dirty="0"/>
              <a:t>1 Peter 1:13 (NKJV) </a:t>
            </a:r>
            <a:br>
              <a:rPr lang="en-US" sz="3200" dirty="0"/>
            </a:br>
            <a:r>
              <a:rPr lang="en-US" sz="3200" baseline="30000" dirty="0"/>
              <a:t>13 </a:t>
            </a:r>
            <a:r>
              <a:rPr lang="en-US" sz="3200" dirty="0"/>
              <a:t> Therefore gird up the loins of your mind, be sober, and rest </a:t>
            </a:r>
            <a:r>
              <a:rPr lang="en-US" sz="3200" i="1" dirty="0"/>
              <a:t>your</a:t>
            </a:r>
            <a:r>
              <a:rPr lang="en-US" sz="3200" dirty="0"/>
              <a:t> </a:t>
            </a:r>
            <a:r>
              <a:rPr lang="en-US" sz="3200" b="1" dirty="0"/>
              <a:t>hope</a:t>
            </a:r>
            <a:r>
              <a:rPr lang="en-US" sz="3200" dirty="0"/>
              <a:t> fully upon the grace that is to be brought to you at the revelation of Jesus Christ; </a:t>
            </a:r>
            <a:br>
              <a:rPr lang="en-US" sz="3200" dirty="0"/>
            </a:br>
            <a:endParaRPr lang="en-US" sz="3200" dirty="0"/>
          </a:p>
        </p:txBody>
      </p:sp>
    </p:spTree>
    <p:extLst>
      <p:ext uri="{BB962C8B-B14F-4D97-AF65-F5344CB8AC3E}">
        <p14:creationId xmlns:p14="http://schemas.microsoft.com/office/powerpoint/2010/main" val="94204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III. ACTIVATE YOUR "LOVE"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199"/>
            <a:ext cx="9980682" cy="5025189"/>
          </a:xfrm>
        </p:spPr>
        <p:txBody>
          <a:bodyPr>
            <a:noAutofit/>
          </a:bodyPr>
          <a:lstStyle/>
          <a:p>
            <a:pPr marL="0" indent="0">
              <a:lnSpc>
                <a:spcPct val="100000"/>
              </a:lnSpc>
              <a:buNone/>
            </a:pPr>
            <a:r>
              <a:rPr lang="en-US" sz="3200" b="1" dirty="0"/>
              <a:t>1 Corinthians 13:4-8a (NKJV) </a:t>
            </a:r>
            <a:br>
              <a:rPr lang="en-US" sz="2800" dirty="0"/>
            </a:br>
            <a:r>
              <a:rPr lang="en-US" sz="2800" baseline="30000" dirty="0"/>
              <a:t>4 </a:t>
            </a:r>
            <a:r>
              <a:rPr lang="en-US" sz="2800" dirty="0"/>
              <a:t> </a:t>
            </a:r>
            <a:r>
              <a:rPr lang="en-US" sz="2800" b="1" dirty="0"/>
              <a:t>Love </a:t>
            </a:r>
            <a:r>
              <a:rPr lang="en-US" sz="2800" dirty="0"/>
              <a:t>suffers long </a:t>
            </a:r>
            <a:r>
              <a:rPr lang="en-US" sz="2800" i="1" dirty="0"/>
              <a:t>and</a:t>
            </a:r>
            <a:r>
              <a:rPr lang="en-US" sz="2800" dirty="0"/>
              <a:t> is kind; </a:t>
            </a:r>
            <a:r>
              <a:rPr lang="en-US" sz="2800" b="1" dirty="0"/>
              <a:t>love</a:t>
            </a:r>
            <a:r>
              <a:rPr lang="en-US" sz="2800" dirty="0"/>
              <a:t> does not envy; </a:t>
            </a:r>
            <a:r>
              <a:rPr lang="en-US" sz="2800" b="1" dirty="0"/>
              <a:t>love</a:t>
            </a:r>
            <a:r>
              <a:rPr lang="en-US" sz="2800" dirty="0"/>
              <a:t> does not parade itself, is not puffed up;</a:t>
            </a:r>
            <a:br>
              <a:rPr lang="en-US" sz="600" dirty="0"/>
            </a:br>
            <a:r>
              <a:rPr lang="en-US" sz="600" dirty="0"/>
              <a:t> </a:t>
            </a:r>
            <a:br>
              <a:rPr lang="en-US" sz="2800" dirty="0"/>
            </a:br>
            <a:r>
              <a:rPr lang="en-US" sz="2800" baseline="30000" dirty="0"/>
              <a:t>5 </a:t>
            </a:r>
            <a:r>
              <a:rPr lang="en-US" sz="2800" dirty="0"/>
              <a:t> does not behave rudely, does not seek its own, is not provoked, thinks no evil; </a:t>
            </a:r>
            <a:br>
              <a:rPr lang="en-US" sz="600" dirty="0"/>
            </a:br>
            <a:br>
              <a:rPr lang="en-US" sz="600" dirty="0"/>
            </a:br>
            <a:r>
              <a:rPr lang="en-US" sz="2800" baseline="30000" dirty="0"/>
              <a:t>6 </a:t>
            </a:r>
            <a:r>
              <a:rPr lang="en-US" sz="2800" dirty="0"/>
              <a:t> does not rejoice in iniquity, but rejoices in the truth; </a:t>
            </a:r>
            <a:br>
              <a:rPr lang="en-US" sz="600" dirty="0"/>
            </a:br>
            <a:br>
              <a:rPr lang="en-US" sz="600" dirty="0"/>
            </a:br>
            <a:r>
              <a:rPr lang="en-US" sz="2800" baseline="30000" dirty="0"/>
              <a:t>7 </a:t>
            </a:r>
            <a:r>
              <a:rPr lang="en-US" sz="2800" dirty="0"/>
              <a:t> bears all things, believes all things, hopes all things, endures all things. </a:t>
            </a:r>
            <a:br>
              <a:rPr lang="en-US" sz="600" dirty="0"/>
            </a:br>
            <a:br>
              <a:rPr lang="en-US" sz="600" dirty="0"/>
            </a:br>
            <a:r>
              <a:rPr lang="en-US" sz="2800" baseline="30000" dirty="0"/>
              <a:t>8a </a:t>
            </a:r>
            <a:r>
              <a:rPr lang="en-US" sz="2800" dirty="0"/>
              <a:t> </a:t>
            </a:r>
            <a:r>
              <a:rPr lang="en-US" sz="2800" b="1" dirty="0"/>
              <a:t>Love</a:t>
            </a:r>
            <a:r>
              <a:rPr lang="en-US" sz="2800" dirty="0"/>
              <a:t> never fails.  </a:t>
            </a:r>
          </a:p>
        </p:txBody>
      </p:sp>
    </p:spTree>
    <p:extLst>
      <p:ext uri="{BB962C8B-B14F-4D97-AF65-F5344CB8AC3E}">
        <p14:creationId xmlns:p14="http://schemas.microsoft.com/office/powerpoint/2010/main" val="336914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III. ACTIVATE YOUR "LOVE"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363579"/>
            <a:ext cx="9982200" cy="5261809"/>
          </a:xfrm>
        </p:spPr>
        <p:txBody>
          <a:bodyPr>
            <a:noAutofit/>
          </a:bodyPr>
          <a:lstStyle/>
          <a:p>
            <a:pPr marL="0" indent="0">
              <a:lnSpc>
                <a:spcPct val="100000"/>
              </a:lnSpc>
              <a:buNone/>
            </a:pPr>
            <a:r>
              <a:rPr lang="en-US" sz="3200" b="1" dirty="0"/>
              <a:t>1 John 3:14,18-19 (NKJV) </a:t>
            </a:r>
            <a:br>
              <a:rPr lang="en-US" sz="3200" dirty="0"/>
            </a:br>
            <a:r>
              <a:rPr lang="en-US" baseline="30000" dirty="0"/>
              <a:t>14 </a:t>
            </a:r>
            <a:r>
              <a:rPr lang="en-US" dirty="0"/>
              <a:t> We know that we have passed from death to life, because we love the brethren. He who does not </a:t>
            </a:r>
            <a:r>
              <a:rPr lang="en-US" b="1" dirty="0"/>
              <a:t>love</a:t>
            </a:r>
            <a:r>
              <a:rPr lang="en-US" dirty="0"/>
              <a:t> </a:t>
            </a:r>
            <a:r>
              <a:rPr lang="en-US" i="1" dirty="0"/>
              <a:t>his</a:t>
            </a:r>
            <a:r>
              <a:rPr lang="en-US" dirty="0"/>
              <a:t> brother abides in death</a:t>
            </a:r>
            <a:r>
              <a:rPr lang="en-US" sz="3200" dirty="0"/>
              <a:t>. </a:t>
            </a:r>
            <a:br>
              <a:rPr lang="en-US" sz="2800" dirty="0"/>
            </a:br>
            <a:br>
              <a:rPr lang="en-US" sz="600" dirty="0"/>
            </a:br>
            <a:br>
              <a:rPr lang="en-US" sz="600" dirty="0"/>
            </a:br>
            <a:r>
              <a:rPr lang="en-US" baseline="30000" dirty="0"/>
              <a:t>18 </a:t>
            </a:r>
            <a:r>
              <a:rPr lang="en-US" dirty="0"/>
              <a:t> My little children, let us not </a:t>
            </a:r>
            <a:r>
              <a:rPr lang="en-US" b="1" dirty="0"/>
              <a:t>love</a:t>
            </a:r>
            <a:r>
              <a:rPr lang="en-US" dirty="0"/>
              <a:t> in word or in tongue, but in deed and in truth. </a:t>
            </a:r>
            <a:br>
              <a:rPr lang="en-US" sz="600" dirty="0"/>
            </a:br>
            <a:endParaRPr lang="en-US" sz="600" dirty="0"/>
          </a:p>
          <a:p>
            <a:pPr marL="0" indent="0">
              <a:lnSpc>
                <a:spcPct val="100000"/>
              </a:lnSpc>
              <a:buNone/>
            </a:pPr>
            <a:br>
              <a:rPr lang="en-US" sz="600" dirty="0"/>
            </a:br>
            <a:r>
              <a:rPr lang="en-US" baseline="30000" dirty="0"/>
              <a:t>19 </a:t>
            </a:r>
            <a:r>
              <a:rPr lang="en-US" dirty="0"/>
              <a:t> And by this we know that we are of the truth, and shall assure our hearts before Him. </a:t>
            </a:r>
          </a:p>
        </p:txBody>
      </p:sp>
    </p:spTree>
    <p:extLst>
      <p:ext uri="{BB962C8B-B14F-4D97-AF65-F5344CB8AC3E}">
        <p14:creationId xmlns:p14="http://schemas.microsoft.com/office/powerpoint/2010/main" val="18697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III. ACTIVATE YOUR "LOVE"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199"/>
            <a:ext cx="9982200" cy="5025189"/>
          </a:xfrm>
        </p:spPr>
        <p:txBody>
          <a:bodyPr>
            <a:normAutofit/>
          </a:bodyPr>
          <a:lstStyle/>
          <a:p>
            <a:pPr marL="0" indent="0">
              <a:lnSpc>
                <a:spcPct val="100000"/>
              </a:lnSpc>
              <a:buNone/>
            </a:pPr>
            <a:r>
              <a:rPr lang="en-US" sz="3200" b="1" dirty="0"/>
              <a:t>1 John 3:22-23 (NKJV) </a:t>
            </a:r>
            <a:br>
              <a:rPr lang="en-US" sz="3200" dirty="0"/>
            </a:br>
            <a:r>
              <a:rPr lang="en-US" sz="3200" baseline="30000" dirty="0"/>
              <a:t>22 </a:t>
            </a:r>
            <a:r>
              <a:rPr lang="en-US" sz="3200" dirty="0"/>
              <a:t> And whatever we ask we receive from Him, because we keep His commandments and do those things that are pleasing in His sight. </a:t>
            </a:r>
            <a:br>
              <a:rPr lang="en-US" sz="3200" dirty="0"/>
            </a:br>
            <a:br>
              <a:rPr lang="en-US" sz="600" dirty="0"/>
            </a:br>
            <a:br>
              <a:rPr lang="en-US" sz="600" dirty="0"/>
            </a:br>
            <a:r>
              <a:rPr lang="en-US" sz="3200" baseline="30000" dirty="0"/>
              <a:t>23 </a:t>
            </a:r>
            <a:r>
              <a:rPr lang="en-US" sz="3200" dirty="0"/>
              <a:t> And this is His commandment: that we should believe on the name of His Son Jesus Christ and </a:t>
            </a:r>
            <a:r>
              <a:rPr lang="en-US" sz="3200" b="1" dirty="0"/>
              <a:t>love</a:t>
            </a:r>
            <a:r>
              <a:rPr lang="en-US" sz="3200" dirty="0"/>
              <a:t> one another, as He gave us commandment. </a:t>
            </a:r>
          </a:p>
        </p:txBody>
      </p:sp>
    </p:spTree>
    <p:extLst>
      <p:ext uri="{BB962C8B-B14F-4D97-AF65-F5344CB8AC3E}">
        <p14:creationId xmlns:p14="http://schemas.microsoft.com/office/powerpoint/2010/main" val="262582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III. ACTIVATE YOUR "LOVE"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600199"/>
            <a:ext cx="10517055" cy="5025189"/>
          </a:xfrm>
        </p:spPr>
        <p:txBody>
          <a:bodyPr>
            <a:normAutofit fontScale="92500" lnSpcReduction="20000"/>
          </a:bodyPr>
          <a:lstStyle/>
          <a:p>
            <a:pPr marL="0" indent="0">
              <a:lnSpc>
                <a:spcPct val="100000"/>
              </a:lnSpc>
              <a:buNone/>
            </a:pPr>
            <a:r>
              <a:rPr lang="en-US" sz="3500" b="1" dirty="0"/>
              <a:t>1 John 4:7-16 (NKJV) </a:t>
            </a:r>
            <a:br>
              <a:rPr lang="en-US" sz="3500" dirty="0"/>
            </a:br>
            <a:r>
              <a:rPr lang="en-US" sz="3500" baseline="30000" dirty="0"/>
              <a:t>7 </a:t>
            </a:r>
            <a:r>
              <a:rPr lang="en-US" sz="3500" dirty="0"/>
              <a:t> Beloved, let us </a:t>
            </a:r>
            <a:r>
              <a:rPr lang="en-US" sz="3500" b="1" dirty="0"/>
              <a:t>love</a:t>
            </a:r>
            <a:r>
              <a:rPr lang="en-US" sz="3500" dirty="0"/>
              <a:t> one another, for </a:t>
            </a:r>
            <a:r>
              <a:rPr lang="en-US" sz="3500" b="1" dirty="0"/>
              <a:t>love</a:t>
            </a:r>
            <a:r>
              <a:rPr lang="en-US" sz="3500" dirty="0"/>
              <a:t> is of God; and everyone who</a:t>
            </a:r>
            <a:r>
              <a:rPr lang="en-US" sz="3500" b="1" dirty="0"/>
              <a:t> loves </a:t>
            </a:r>
            <a:r>
              <a:rPr lang="en-US" sz="3500" dirty="0"/>
              <a:t>is born of God and knows God.</a:t>
            </a:r>
            <a:br>
              <a:rPr lang="en-US" sz="3500" dirty="0"/>
            </a:br>
            <a:br>
              <a:rPr lang="en-US" sz="600" dirty="0"/>
            </a:br>
            <a:r>
              <a:rPr lang="en-US" sz="600" dirty="0"/>
              <a:t> </a:t>
            </a:r>
            <a:br>
              <a:rPr lang="en-US" sz="600" dirty="0"/>
            </a:br>
            <a:r>
              <a:rPr lang="en-US" sz="3500" baseline="30000" dirty="0"/>
              <a:t>8 </a:t>
            </a:r>
            <a:r>
              <a:rPr lang="en-US" sz="3500" dirty="0"/>
              <a:t> He who does not </a:t>
            </a:r>
            <a:r>
              <a:rPr lang="en-US" sz="3500" b="1" dirty="0"/>
              <a:t>love </a:t>
            </a:r>
            <a:r>
              <a:rPr lang="en-US" sz="3500" dirty="0"/>
              <a:t>does not know God, for God is </a:t>
            </a:r>
            <a:r>
              <a:rPr lang="en-US" sz="3500" b="1" dirty="0"/>
              <a:t>love. </a:t>
            </a:r>
            <a:br>
              <a:rPr lang="en-US" sz="3500" dirty="0"/>
            </a:br>
            <a:br>
              <a:rPr lang="en-US" sz="600" dirty="0"/>
            </a:br>
            <a:br>
              <a:rPr lang="en-US" sz="600" dirty="0"/>
            </a:br>
            <a:r>
              <a:rPr lang="en-US" sz="3500" baseline="30000" dirty="0"/>
              <a:t>12 </a:t>
            </a:r>
            <a:r>
              <a:rPr lang="en-US" sz="3500" dirty="0"/>
              <a:t> No one has seen God at any time. If we </a:t>
            </a:r>
            <a:r>
              <a:rPr lang="en-US" sz="3500" b="1" dirty="0"/>
              <a:t>love</a:t>
            </a:r>
            <a:r>
              <a:rPr lang="en-US" sz="3500" dirty="0"/>
              <a:t> one another, God abides in us, and His </a:t>
            </a:r>
            <a:r>
              <a:rPr lang="en-US" sz="3500" b="1" dirty="0"/>
              <a:t>love </a:t>
            </a:r>
            <a:r>
              <a:rPr lang="en-US" sz="3500" dirty="0"/>
              <a:t>has been perfected in us.</a:t>
            </a:r>
            <a:br>
              <a:rPr lang="en-US" sz="700" dirty="0"/>
            </a:br>
            <a:r>
              <a:rPr lang="en-US" sz="700" dirty="0"/>
              <a:t> </a:t>
            </a:r>
            <a:br>
              <a:rPr lang="en-US" sz="700" dirty="0"/>
            </a:br>
            <a:br>
              <a:rPr lang="en-US" sz="700" dirty="0"/>
            </a:br>
            <a:br>
              <a:rPr lang="en-US" sz="600" dirty="0"/>
            </a:br>
            <a:r>
              <a:rPr lang="en-US" sz="3200" baseline="30000" dirty="0"/>
              <a:t>16 </a:t>
            </a:r>
            <a:r>
              <a:rPr lang="en-US" sz="3200" dirty="0"/>
              <a:t> And we have known and believed the </a:t>
            </a:r>
            <a:r>
              <a:rPr lang="en-US" sz="3200" b="1" dirty="0"/>
              <a:t>love</a:t>
            </a:r>
            <a:r>
              <a:rPr lang="en-US" sz="3200" dirty="0"/>
              <a:t> that God has for us. God is </a:t>
            </a:r>
            <a:r>
              <a:rPr lang="en-US" sz="3200" b="1" dirty="0"/>
              <a:t>love</a:t>
            </a:r>
            <a:r>
              <a:rPr lang="en-US" sz="3200" dirty="0"/>
              <a:t>, and he who abides in </a:t>
            </a:r>
            <a:r>
              <a:rPr lang="en-US" sz="3200" b="1" dirty="0"/>
              <a:t>love</a:t>
            </a:r>
            <a:r>
              <a:rPr lang="en-US" sz="3200" dirty="0"/>
              <a:t> abides in God, and God in him. </a:t>
            </a:r>
          </a:p>
        </p:txBody>
      </p:sp>
    </p:spTree>
    <p:extLst>
      <p:ext uri="{BB962C8B-B14F-4D97-AF65-F5344CB8AC3E}">
        <p14:creationId xmlns:p14="http://schemas.microsoft.com/office/powerpoint/2010/main" val="29380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III. ACTIVATE YOUR "LOVE"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199"/>
            <a:ext cx="9982200" cy="5025189"/>
          </a:xfrm>
        </p:spPr>
        <p:txBody>
          <a:bodyPr>
            <a:noAutofit/>
          </a:bodyPr>
          <a:lstStyle/>
          <a:p>
            <a:pPr marL="0" indent="0">
              <a:lnSpc>
                <a:spcPct val="100000"/>
              </a:lnSpc>
              <a:buNone/>
            </a:pPr>
            <a:r>
              <a:rPr lang="en-US" sz="3200" b="1" dirty="0"/>
              <a:t>1 Thessalonians 4:9 (NKJV) </a:t>
            </a:r>
            <a:br>
              <a:rPr lang="en-US" sz="3200" dirty="0"/>
            </a:br>
            <a:r>
              <a:rPr lang="en-US" sz="3200" baseline="30000" dirty="0"/>
              <a:t>9 </a:t>
            </a:r>
            <a:r>
              <a:rPr lang="en-US" sz="3200" dirty="0"/>
              <a:t> But concerning brotherly </a:t>
            </a:r>
            <a:r>
              <a:rPr lang="en-US" sz="3200" b="1" dirty="0"/>
              <a:t>love </a:t>
            </a:r>
            <a:r>
              <a:rPr lang="en-US" sz="3200" dirty="0"/>
              <a:t>you have no need that I should write to you, for you yourselves are taught by God to </a:t>
            </a:r>
            <a:r>
              <a:rPr lang="en-US" sz="3200" b="1" dirty="0"/>
              <a:t>love</a:t>
            </a:r>
            <a:r>
              <a:rPr lang="en-US" sz="3200" dirty="0"/>
              <a:t> one another; </a:t>
            </a:r>
          </a:p>
          <a:p>
            <a:pPr marL="0" indent="0">
              <a:lnSpc>
                <a:spcPct val="100000"/>
              </a:lnSpc>
              <a:buNone/>
            </a:pPr>
            <a:r>
              <a:rPr lang="en-US" sz="3200" b="1" dirty="0"/>
              <a:t>1 John 3:16 (NKJV) </a:t>
            </a:r>
            <a:br>
              <a:rPr lang="en-US" sz="3200" dirty="0"/>
            </a:br>
            <a:r>
              <a:rPr lang="en-US" sz="3200" baseline="30000" dirty="0"/>
              <a:t>16 </a:t>
            </a:r>
            <a:r>
              <a:rPr lang="en-US" sz="3200" dirty="0"/>
              <a:t> By this we know </a:t>
            </a:r>
            <a:r>
              <a:rPr lang="en-US" sz="3200" b="1" dirty="0"/>
              <a:t>love</a:t>
            </a:r>
            <a:r>
              <a:rPr lang="en-US" sz="3200" dirty="0"/>
              <a:t>, because He laid down His life for us. And we also ought to lay down </a:t>
            </a:r>
            <a:r>
              <a:rPr lang="en-US" sz="3200" i="1" dirty="0"/>
              <a:t>our</a:t>
            </a:r>
            <a:r>
              <a:rPr lang="en-US" sz="3200" dirty="0"/>
              <a:t> lives for the brethren. </a:t>
            </a:r>
            <a:br>
              <a:rPr lang="en-US" sz="3200" dirty="0"/>
            </a:br>
            <a:endParaRPr lang="en-US" sz="3200" dirty="0"/>
          </a:p>
        </p:txBody>
      </p:sp>
    </p:spTree>
    <p:extLst>
      <p:ext uri="{BB962C8B-B14F-4D97-AF65-F5344CB8AC3E}">
        <p14:creationId xmlns:p14="http://schemas.microsoft.com/office/powerpoint/2010/main" val="358172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III. ACTIVATE YOUR "LOVE"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600199"/>
            <a:ext cx="10544975" cy="5025189"/>
          </a:xfrm>
        </p:spPr>
        <p:txBody>
          <a:bodyPr>
            <a:noAutofit/>
          </a:bodyPr>
          <a:lstStyle/>
          <a:p>
            <a:pPr marL="0" indent="0">
              <a:lnSpc>
                <a:spcPct val="100000"/>
              </a:lnSpc>
              <a:buNone/>
            </a:pPr>
            <a:r>
              <a:rPr lang="en-US" sz="3200" b="1" dirty="0"/>
              <a:t>1 John 4:9-11(NKJV) </a:t>
            </a:r>
            <a:br>
              <a:rPr lang="en-US" sz="3200" dirty="0"/>
            </a:br>
            <a:r>
              <a:rPr lang="en-US" sz="3200" baseline="30000" dirty="0"/>
              <a:t>9 </a:t>
            </a:r>
            <a:r>
              <a:rPr lang="en-US" sz="3200" dirty="0"/>
              <a:t>In this the </a:t>
            </a:r>
            <a:r>
              <a:rPr lang="en-US" sz="3200" b="1" dirty="0"/>
              <a:t>love </a:t>
            </a:r>
            <a:r>
              <a:rPr lang="en-US" sz="3200" dirty="0"/>
              <a:t>of God was manifested toward us, that God has sent His only begotten Son into the world, that we might live through Him.</a:t>
            </a:r>
            <a:br>
              <a:rPr lang="en-US" sz="600" dirty="0"/>
            </a:br>
            <a:r>
              <a:rPr lang="en-US" sz="600" dirty="0"/>
              <a:t> </a:t>
            </a:r>
            <a:br>
              <a:rPr lang="en-US" sz="600" dirty="0"/>
            </a:br>
            <a:br>
              <a:rPr lang="en-US" sz="600" dirty="0"/>
            </a:br>
            <a:r>
              <a:rPr lang="en-US" sz="3200" baseline="30000" dirty="0"/>
              <a:t>10</a:t>
            </a:r>
            <a:r>
              <a:rPr lang="en-US" sz="3200" dirty="0"/>
              <a:t> In this is </a:t>
            </a:r>
            <a:r>
              <a:rPr lang="en-US" sz="3200" b="1" dirty="0"/>
              <a:t>love</a:t>
            </a:r>
            <a:r>
              <a:rPr lang="en-US" sz="3200" dirty="0"/>
              <a:t>, not that we </a:t>
            </a:r>
            <a:r>
              <a:rPr lang="en-US" sz="3200" b="1" dirty="0"/>
              <a:t>loved</a:t>
            </a:r>
            <a:r>
              <a:rPr lang="en-US" sz="3200" dirty="0"/>
              <a:t> God, but that He </a:t>
            </a:r>
            <a:r>
              <a:rPr lang="en-US" sz="3200" b="1" dirty="0"/>
              <a:t>loved</a:t>
            </a:r>
            <a:r>
              <a:rPr lang="en-US" sz="3200" dirty="0"/>
              <a:t> us and sent His Son to be the propitiation for our sins. </a:t>
            </a:r>
            <a:br>
              <a:rPr lang="en-US" sz="600" dirty="0"/>
            </a:br>
            <a:br>
              <a:rPr lang="en-US" sz="600" dirty="0"/>
            </a:br>
            <a:br>
              <a:rPr lang="en-US" sz="600" dirty="0"/>
            </a:br>
            <a:br>
              <a:rPr lang="en-US" sz="700" dirty="0"/>
            </a:br>
            <a:r>
              <a:rPr lang="en-US" sz="3200" baseline="30000" dirty="0"/>
              <a:t>11 </a:t>
            </a:r>
            <a:r>
              <a:rPr lang="en-US" sz="3200" b="1" dirty="0"/>
              <a:t>Beloved</a:t>
            </a:r>
            <a:r>
              <a:rPr lang="en-US" sz="3200" dirty="0"/>
              <a:t>, if God so </a:t>
            </a:r>
            <a:r>
              <a:rPr lang="en-US" sz="3200" b="1" dirty="0"/>
              <a:t>loved</a:t>
            </a:r>
            <a:r>
              <a:rPr lang="en-US" sz="3200" dirty="0"/>
              <a:t> us, we also ought to</a:t>
            </a:r>
            <a:r>
              <a:rPr lang="en-US" sz="3200" b="1" dirty="0"/>
              <a:t> love</a:t>
            </a:r>
            <a:r>
              <a:rPr lang="en-US" sz="3200" dirty="0"/>
              <a:t> one another. </a:t>
            </a:r>
            <a:br>
              <a:rPr lang="en-US" sz="2800" dirty="0"/>
            </a:br>
            <a:r>
              <a:rPr lang="en-US" sz="2800" baseline="30000" dirty="0"/>
              <a:t> </a:t>
            </a:r>
            <a:endParaRPr lang="en-US" sz="2800" dirty="0"/>
          </a:p>
        </p:txBody>
      </p:sp>
    </p:spTree>
    <p:extLst>
      <p:ext uri="{BB962C8B-B14F-4D97-AF65-F5344CB8AC3E}">
        <p14:creationId xmlns:p14="http://schemas.microsoft.com/office/powerpoint/2010/main" val="413829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5E215-9F1F-49A1-BD0C-4A9C5A3CBEFA}"/>
              </a:ext>
            </a:extLst>
          </p:cNvPr>
          <p:cNvSpPr>
            <a:spLocks noGrp="1"/>
          </p:cNvSpPr>
          <p:nvPr>
            <p:ph type="ctrTitle"/>
          </p:nvPr>
        </p:nvSpPr>
        <p:spPr>
          <a:xfrm>
            <a:off x="761232" y="1543167"/>
            <a:ext cx="4666470" cy="4954615"/>
          </a:xfrm>
        </p:spPr>
        <p:txBody>
          <a:bodyPr anchor="t">
            <a:normAutofit/>
          </a:bodyPr>
          <a:lstStyle/>
          <a:p>
            <a:pPr>
              <a:lnSpc>
                <a:spcPct val="100000"/>
              </a:lnSpc>
            </a:pPr>
            <a:r>
              <a:rPr lang="en-US" sz="6800" b="1" dirty="0">
                <a:latin typeface="Comic Sans MS" panose="030F0702030302020204" pitchFamily="66" charset="0"/>
              </a:rPr>
              <a:t>Back </a:t>
            </a:r>
            <a:br>
              <a:rPr lang="en-US" sz="6800" b="1" dirty="0">
                <a:latin typeface="Comic Sans MS" panose="030F0702030302020204" pitchFamily="66" charset="0"/>
              </a:rPr>
            </a:br>
            <a:r>
              <a:rPr lang="en-US" sz="6800" b="1" dirty="0">
                <a:latin typeface="Comic Sans MS" panose="030F0702030302020204" pitchFamily="66" charset="0"/>
              </a:rPr>
              <a:t>to </a:t>
            </a:r>
            <a:br>
              <a:rPr lang="en-US" sz="6800" b="1" dirty="0">
                <a:latin typeface="Comic Sans MS" panose="030F0702030302020204" pitchFamily="66" charset="0"/>
              </a:rPr>
            </a:br>
            <a:r>
              <a:rPr lang="en-US" sz="6800" b="1" dirty="0">
                <a:latin typeface="Comic Sans MS" panose="030F0702030302020204" pitchFamily="66" charset="0"/>
              </a:rPr>
              <a:t>the</a:t>
            </a:r>
            <a:br>
              <a:rPr lang="en-US" sz="6800" b="1" dirty="0">
                <a:latin typeface="Comic Sans MS" panose="030F0702030302020204" pitchFamily="66" charset="0"/>
              </a:rPr>
            </a:br>
            <a:r>
              <a:rPr lang="en-US" sz="6800" b="1" dirty="0">
                <a:latin typeface="Comic Sans MS" panose="030F0702030302020204" pitchFamily="66" charset="0"/>
              </a:rPr>
              <a:t> Basics</a:t>
            </a:r>
          </a:p>
        </p:txBody>
      </p:sp>
      <p:sp>
        <p:nvSpPr>
          <p:cNvPr id="20" name="Freeform: Shape 17">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Background pattern&#10;&#10;Description automatically generated">
            <a:extLst>
              <a:ext uri="{FF2B5EF4-FFF2-40B4-BE49-F238E27FC236}">
                <a16:creationId xmlns:a16="http://schemas.microsoft.com/office/drawing/2014/main" id="{61648F79-2E3D-4C1A-AB96-F5F7988AF92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967" r="19942"/>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8636158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IV. ENHANCE YOUR "JOY"</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199"/>
            <a:ext cx="9980682" cy="5025189"/>
          </a:xfrm>
        </p:spPr>
        <p:txBody>
          <a:bodyPr>
            <a:noAutofit/>
          </a:bodyPr>
          <a:lstStyle/>
          <a:p>
            <a:pPr marL="0" indent="0">
              <a:lnSpc>
                <a:spcPct val="100000"/>
              </a:lnSpc>
              <a:buNone/>
            </a:pPr>
            <a:r>
              <a:rPr lang="en-US" sz="4000" b="1" dirty="0"/>
              <a:t>Chara</a:t>
            </a:r>
            <a:r>
              <a:rPr lang="en-US" sz="4000" dirty="0"/>
              <a:t> = Joy</a:t>
            </a:r>
          </a:p>
          <a:p>
            <a:pPr marL="0" indent="0">
              <a:lnSpc>
                <a:spcPct val="100000"/>
              </a:lnSpc>
              <a:buNone/>
            </a:pPr>
            <a:r>
              <a:rPr lang="en-US" sz="4000" b="1" dirty="0"/>
              <a:t>Charis</a:t>
            </a:r>
            <a:r>
              <a:rPr lang="en-US" sz="4000" dirty="0"/>
              <a:t> = Grace</a:t>
            </a:r>
            <a:br>
              <a:rPr lang="en-US" sz="1600" dirty="0"/>
            </a:br>
            <a:endParaRPr lang="en-US" sz="1600" b="1" dirty="0"/>
          </a:p>
          <a:p>
            <a:pPr marL="0" indent="0">
              <a:lnSpc>
                <a:spcPct val="100000"/>
              </a:lnSpc>
              <a:buNone/>
            </a:pPr>
            <a:r>
              <a:rPr lang="en-US" sz="4000" b="1" dirty="0"/>
              <a:t>Romans 14:17 (NKJV) </a:t>
            </a:r>
            <a:br>
              <a:rPr lang="en-US" sz="4000" dirty="0"/>
            </a:br>
            <a:r>
              <a:rPr lang="en-US" sz="4000" baseline="30000" dirty="0"/>
              <a:t>17 </a:t>
            </a:r>
            <a:r>
              <a:rPr lang="en-US" sz="4000" dirty="0"/>
              <a:t> for the kingdom of God is not eating and drinking, but righteousness and peace and </a:t>
            </a:r>
            <a:r>
              <a:rPr lang="en-US" sz="4000" b="1" dirty="0"/>
              <a:t>joy</a:t>
            </a:r>
            <a:r>
              <a:rPr lang="en-US" sz="4000" dirty="0"/>
              <a:t> in the Holy Spirit. </a:t>
            </a:r>
          </a:p>
          <a:p>
            <a:pPr marL="0" indent="0">
              <a:buNone/>
            </a:pPr>
            <a:br>
              <a:rPr lang="en-US" sz="3600" dirty="0"/>
            </a:br>
            <a:br>
              <a:rPr lang="en-US" sz="3600" dirty="0"/>
            </a:br>
            <a:r>
              <a:rPr lang="en-US" sz="3600" baseline="30000" dirty="0"/>
              <a:t> </a:t>
            </a:r>
            <a:endParaRPr lang="en-US" sz="3600" dirty="0"/>
          </a:p>
        </p:txBody>
      </p:sp>
    </p:spTree>
    <p:extLst>
      <p:ext uri="{BB962C8B-B14F-4D97-AF65-F5344CB8AC3E}">
        <p14:creationId xmlns:p14="http://schemas.microsoft.com/office/powerpoint/2010/main" val="2704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IV. ENHANCE YOUR "JOY"</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600199"/>
            <a:ext cx="10910637" cy="5025189"/>
          </a:xfrm>
        </p:spPr>
        <p:txBody>
          <a:bodyPr>
            <a:noAutofit/>
          </a:bodyPr>
          <a:lstStyle/>
          <a:p>
            <a:pPr marL="0" indent="0">
              <a:lnSpc>
                <a:spcPct val="100000"/>
              </a:lnSpc>
              <a:buNone/>
            </a:pPr>
            <a:r>
              <a:rPr lang="en-US" sz="3000" b="1" dirty="0"/>
              <a:t>Hebrews 10:32-34 (NKJV) </a:t>
            </a:r>
            <a:br>
              <a:rPr lang="en-US" sz="3000" dirty="0"/>
            </a:br>
            <a:r>
              <a:rPr lang="en-US" sz="3000" baseline="30000" dirty="0"/>
              <a:t>32 </a:t>
            </a:r>
            <a:r>
              <a:rPr lang="en-US" sz="3000" dirty="0"/>
              <a:t> But recall the former days in which, after you were illuminated, you endured a great struggle with sufferings: </a:t>
            </a:r>
            <a:br>
              <a:rPr lang="en-US" sz="600" dirty="0"/>
            </a:br>
            <a:br>
              <a:rPr lang="en-US" sz="600" dirty="0"/>
            </a:br>
            <a:r>
              <a:rPr lang="en-US" sz="3000" baseline="30000" dirty="0"/>
              <a:t>33 </a:t>
            </a:r>
            <a:r>
              <a:rPr lang="en-US" sz="3000" dirty="0"/>
              <a:t> partly while you were made a spectacle both by reproaches and tribulations, and partly while you became companions of those who were so treated; </a:t>
            </a:r>
            <a:br>
              <a:rPr lang="en-US" sz="600" dirty="0"/>
            </a:br>
            <a:br>
              <a:rPr lang="en-US" sz="600" dirty="0"/>
            </a:br>
            <a:r>
              <a:rPr lang="en-US" sz="3000" baseline="30000" dirty="0"/>
              <a:t>34</a:t>
            </a:r>
            <a:r>
              <a:rPr lang="en-US" sz="3000" dirty="0"/>
              <a:t>  for you had compassion on me in my chains, and </a:t>
            </a:r>
            <a:r>
              <a:rPr lang="en-US" sz="3000" b="1" dirty="0"/>
              <a:t>joyfully </a:t>
            </a:r>
            <a:r>
              <a:rPr lang="en-US" sz="3000" dirty="0"/>
              <a:t>accepted the plundering of your goods, knowing that you have a better and an enduring possession for yourselves in heaven. </a:t>
            </a:r>
          </a:p>
        </p:txBody>
      </p:sp>
    </p:spTree>
    <p:extLst>
      <p:ext uri="{BB962C8B-B14F-4D97-AF65-F5344CB8AC3E}">
        <p14:creationId xmlns:p14="http://schemas.microsoft.com/office/powerpoint/2010/main" val="10176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IV. ENHANCE YOUR "JOY"</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600199"/>
            <a:ext cx="10070325" cy="5025189"/>
          </a:xfrm>
        </p:spPr>
        <p:txBody>
          <a:bodyPr>
            <a:noAutofit/>
          </a:bodyPr>
          <a:lstStyle/>
          <a:p>
            <a:pPr marL="0" indent="0">
              <a:lnSpc>
                <a:spcPct val="100000"/>
              </a:lnSpc>
              <a:buNone/>
            </a:pPr>
            <a:r>
              <a:rPr lang="en-US" sz="3200" b="1" dirty="0"/>
              <a:t>John 15:11 (NKJV) </a:t>
            </a:r>
            <a:br>
              <a:rPr lang="en-US" sz="3200" dirty="0"/>
            </a:br>
            <a:r>
              <a:rPr lang="en-US" sz="3200" baseline="30000" dirty="0"/>
              <a:t>11 </a:t>
            </a:r>
            <a:r>
              <a:rPr lang="en-US" sz="3200" dirty="0"/>
              <a:t> These things I have spoken to you, that My </a:t>
            </a:r>
            <a:r>
              <a:rPr lang="en-US" sz="3200" b="1" dirty="0"/>
              <a:t>joy</a:t>
            </a:r>
            <a:r>
              <a:rPr lang="en-US" sz="3200" dirty="0"/>
              <a:t> may remain in you, and </a:t>
            </a:r>
            <a:r>
              <a:rPr lang="en-US" sz="3200" i="1" dirty="0"/>
              <a:t>that</a:t>
            </a:r>
            <a:r>
              <a:rPr lang="en-US" sz="3200" dirty="0"/>
              <a:t> your </a:t>
            </a:r>
            <a:r>
              <a:rPr lang="en-US" sz="3200" b="1" dirty="0"/>
              <a:t>joy</a:t>
            </a:r>
            <a:r>
              <a:rPr lang="en-US" sz="3200" dirty="0"/>
              <a:t> may be full. </a:t>
            </a:r>
            <a:br>
              <a:rPr lang="en-US" sz="600" dirty="0"/>
            </a:br>
            <a:br>
              <a:rPr lang="en-US" sz="600" dirty="0"/>
            </a:br>
            <a:r>
              <a:rPr lang="en-US" sz="3200" b="1" dirty="0"/>
              <a:t>1 John 1:4 (NKJV) </a:t>
            </a:r>
            <a:br>
              <a:rPr lang="en-US" sz="3200" b="1" dirty="0"/>
            </a:br>
            <a:r>
              <a:rPr lang="en-US" sz="3200" dirty="0"/>
              <a:t>4  And these things we write to you that your </a:t>
            </a:r>
            <a:r>
              <a:rPr lang="en-US" sz="3200" b="1" dirty="0"/>
              <a:t>joy</a:t>
            </a:r>
            <a:r>
              <a:rPr lang="en-US" sz="3200" dirty="0"/>
              <a:t> may be full. </a:t>
            </a:r>
            <a:endParaRPr lang="en-US" sz="800" dirty="0"/>
          </a:p>
          <a:p>
            <a:pPr marL="0" indent="0">
              <a:lnSpc>
                <a:spcPct val="100000"/>
              </a:lnSpc>
              <a:buNone/>
            </a:pPr>
            <a:r>
              <a:rPr lang="en-US" sz="3200" b="1" dirty="0"/>
              <a:t>John 16:24 (NKJV) </a:t>
            </a:r>
            <a:br>
              <a:rPr lang="en-US" sz="3200" dirty="0"/>
            </a:br>
            <a:r>
              <a:rPr lang="en-US" sz="3200" baseline="30000" dirty="0"/>
              <a:t>24 </a:t>
            </a:r>
            <a:r>
              <a:rPr lang="en-US" sz="3200" dirty="0"/>
              <a:t> Until now you have asked nothing in My name. Ask, and you will receive, that your </a:t>
            </a:r>
            <a:r>
              <a:rPr lang="en-US" sz="3200" b="1" dirty="0"/>
              <a:t>joy</a:t>
            </a:r>
            <a:r>
              <a:rPr lang="en-US" sz="3200" dirty="0"/>
              <a:t> may be full. </a:t>
            </a:r>
            <a:br>
              <a:rPr lang="en-US" sz="1600" dirty="0"/>
            </a:br>
            <a:endParaRPr lang="en-US" sz="1600" dirty="0"/>
          </a:p>
          <a:p>
            <a:pPr marL="0" indent="0">
              <a:buNone/>
            </a:pPr>
            <a:endParaRPr lang="en-US" sz="3000" dirty="0"/>
          </a:p>
        </p:txBody>
      </p:sp>
    </p:spTree>
    <p:extLst>
      <p:ext uri="{BB962C8B-B14F-4D97-AF65-F5344CB8AC3E}">
        <p14:creationId xmlns:p14="http://schemas.microsoft.com/office/powerpoint/2010/main" val="212562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V. ENJOY YOUR "PEACE"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600199"/>
            <a:ext cx="10910637" cy="5025189"/>
          </a:xfrm>
        </p:spPr>
        <p:txBody>
          <a:bodyPr>
            <a:noAutofit/>
          </a:bodyPr>
          <a:lstStyle/>
          <a:p>
            <a:pPr marL="0" indent="0">
              <a:buNone/>
            </a:pPr>
            <a:r>
              <a:rPr lang="en-US" sz="3600" b="1" dirty="0"/>
              <a:t>Vine’s Words: </a:t>
            </a:r>
            <a:r>
              <a:rPr lang="en-US" sz="3600" dirty="0"/>
              <a:t>Peace, Peaceable, Peaceably, Quiet, Quietness</a:t>
            </a:r>
          </a:p>
          <a:p>
            <a:pPr marL="914400" lvl="2" indent="0">
              <a:lnSpc>
                <a:spcPct val="100000"/>
              </a:lnSpc>
              <a:buNone/>
            </a:pPr>
            <a:r>
              <a:rPr lang="en-US" sz="3200" b="1" dirty="0"/>
              <a:t>Usage Notes:</a:t>
            </a:r>
            <a:br>
              <a:rPr lang="en-US" dirty="0"/>
            </a:br>
            <a:br>
              <a:rPr lang="en-US" dirty="0"/>
            </a:br>
            <a:r>
              <a:rPr lang="en-US" sz="3000" u="none" dirty="0"/>
              <a:t>English Words used in KJV:</a:t>
            </a:r>
          </a:p>
          <a:p>
            <a:pPr marL="1428750" lvl="2" indent="-514350">
              <a:lnSpc>
                <a:spcPct val="100000"/>
              </a:lnSpc>
              <a:buFont typeface="+mj-lt"/>
              <a:buAutoNum type="arabicPeriod"/>
            </a:pPr>
            <a:r>
              <a:rPr lang="en-US" sz="3000" u="none" dirty="0"/>
              <a:t>peace, one, rest ,quietness</a:t>
            </a:r>
          </a:p>
          <a:p>
            <a:pPr marL="1428750" lvl="2" indent="-514350">
              <a:lnSpc>
                <a:spcPct val="100000"/>
              </a:lnSpc>
              <a:buFont typeface="+mj-lt"/>
              <a:buAutoNum type="arabicPeriod"/>
            </a:pPr>
            <a:r>
              <a:rPr lang="en-US" sz="3000" u="none" dirty="0"/>
              <a:t>probably from a primary verb </a:t>
            </a:r>
            <a:r>
              <a:rPr lang="en-US" sz="3000" u="none" dirty="0">
                <a:solidFill>
                  <a:srgbClr val="FF0000"/>
                </a:solidFill>
              </a:rPr>
              <a:t>“</a:t>
            </a:r>
            <a:r>
              <a:rPr lang="en-US" sz="3000" u="none" dirty="0" err="1">
                <a:solidFill>
                  <a:srgbClr val="FF0000"/>
                </a:solidFill>
              </a:rPr>
              <a:t>eiro</a:t>
            </a:r>
            <a:r>
              <a:rPr lang="en-US" sz="3000" u="none" dirty="0">
                <a:solidFill>
                  <a:srgbClr val="FF0000"/>
                </a:solidFill>
              </a:rPr>
              <a:t>” </a:t>
            </a:r>
            <a:r>
              <a:rPr lang="en-US" sz="3000" u="none" dirty="0"/>
              <a:t>(to join); peace (literal or figurative); by implication prosperity:- one, peace, quietness, rest, + set at one again.</a:t>
            </a:r>
            <a:endParaRPr lang="en-US" u="none" dirty="0"/>
          </a:p>
          <a:p>
            <a:pPr marL="0" indent="0" algn="ctr">
              <a:buNone/>
            </a:pPr>
            <a:r>
              <a:rPr lang="en-US" sz="1700" b="1" dirty="0">
                <a:solidFill>
                  <a:srgbClr val="FF0000"/>
                </a:solidFill>
              </a:rPr>
              <a:t>Strong’s Talking Greek and Hebrew Dictionary, WORDsearch. 515</a:t>
            </a:r>
          </a:p>
          <a:p>
            <a:pPr marL="0" indent="0">
              <a:lnSpc>
                <a:spcPct val="100000"/>
              </a:lnSpc>
              <a:buNone/>
            </a:pPr>
            <a:br>
              <a:rPr lang="en-US" sz="2800" dirty="0"/>
            </a:br>
            <a:endParaRPr lang="en-US" sz="2800" dirty="0"/>
          </a:p>
        </p:txBody>
      </p:sp>
    </p:spTree>
    <p:extLst>
      <p:ext uri="{BB962C8B-B14F-4D97-AF65-F5344CB8AC3E}">
        <p14:creationId xmlns:p14="http://schemas.microsoft.com/office/powerpoint/2010/main" val="231998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V. ENJOY YOUR "PEACE"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600199"/>
            <a:ext cx="10910637" cy="5025189"/>
          </a:xfrm>
        </p:spPr>
        <p:txBody>
          <a:bodyPr>
            <a:noAutofit/>
          </a:bodyPr>
          <a:lstStyle/>
          <a:p>
            <a:pPr marL="0" indent="0">
              <a:lnSpc>
                <a:spcPct val="100000"/>
              </a:lnSpc>
              <a:buNone/>
            </a:pPr>
            <a:r>
              <a:rPr lang="en-US" sz="2800" b="1" dirty="0"/>
              <a:t>Romans 14:17-19 (NKJV) </a:t>
            </a:r>
            <a:br>
              <a:rPr lang="en-US" sz="2800" dirty="0"/>
            </a:br>
            <a:r>
              <a:rPr lang="en-US" sz="2800" baseline="30000" dirty="0"/>
              <a:t>17 </a:t>
            </a:r>
            <a:r>
              <a:rPr lang="en-US" sz="2800" dirty="0"/>
              <a:t> for the kingdom of God is not eating and drinking, but righteousness and </a:t>
            </a:r>
            <a:r>
              <a:rPr lang="en-US" sz="2800" b="1" dirty="0"/>
              <a:t>peace</a:t>
            </a:r>
            <a:r>
              <a:rPr lang="en-US" sz="2800" dirty="0"/>
              <a:t> and joy in the Holy Spirit. </a:t>
            </a:r>
            <a:br>
              <a:rPr lang="en-US" sz="2800" dirty="0"/>
            </a:br>
            <a:r>
              <a:rPr lang="en-US" sz="2800" baseline="30000" dirty="0"/>
              <a:t>18 </a:t>
            </a:r>
            <a:r>
              <a:rPr lang="en-US" sz="2800" dirty="0"/>
              <a:t> For he who serves Christ in these things </a:t>
            </a:r>
            <a:r>
              <a:rPr lang="en-US" sz="2800" i="1" dirty="0"/>
              <a:t>is</a:t>
            </a:r>
            <a:r>
              <a:rPr lang="en-US" sz="2800" dirty="0"/>
              <a:t> acceptable to God and approved by men. </a:t>
            </a:r>
            <a:br>
              <a:rPr lang="en-US" sz="2800" dirty="0"/>
            </a:br>
            <a:r>
              <a:rPr lang="en-US" sz="2800" baseline="30000" dirty="0"/>
              <a:t>19 </a:t>
            </a:r>
            <a:r>
              <a:rPr lang="en-US" sz="2800" dirty="0"/>
              <a:t> Therefore let us pursue the things </a:t>
            </a:r>
            <a:r>
              <a:rPr lang="en-US" sz="2800" i="1" dirty="0"/>
              <a:t>which make</a:t>
            </a:r>
            <a:r>
              <a:rPr lang="en-US" sz="2800" dirty="0"/>
              <a:t> for </a:t>
            </a:r>
            <a:r>
              <a:rPr lang="en-US" sz="2800" b="1" dirty="0"/>
              <a:t>peace</a:t>
            </a:r>
            <a:r>
              <a:rPr lang="en-US" sz="2800" dirty="0"/>
              <a:t> and the things by which one may edify another. </a:t>
            </a:r>
            <a:br>
              <a:rPr lang="en-US" sz="1600" dirty="0"/>
            </a:br>
            <a:br>
              <a:rPr lang="en-US" sz="1600" dirty="0"/>
            </a:br>
            <a:r>
              <a:rPr lang="en-US" sz="2800" b="1" dirty="0"/>
              <a:t>2 Corinthians 13:11 (NKJV) </a:t>
            </a:r>
            <a:br>
              <a:rPr lang="en-US" sz="2800" dirty="0"/>
            </a:br>
            <a:r>
              <a:rPr lang="en-US" sz="2800" baseline="30000" dirty="0"/>
              <a:t>11 </a:t>
            </a:r>
            <a:r>
              <a:rPr lang="en-US" sz="2800" dirty="0"/>
              <a:t> Finally, brethren, farewell. Become complete. Be of good comfort, be of one mind, live in </a:t>
            </a:r>
            <a:r>
              <a:rPr lang="en-US" sz="2800" b="1" dirty="0"/>
              <a:t>peace</a:t>
            </a:r>
            <a:r>
              <a:rPr lang="en-US" sz="2800" dirty="0"/>
              <a:t>; and the God of love and </a:t>
            </a:r>
            <a:r>
              <a:rPr lang="en-US" sz="2800" b="1" dirty="0"/>
              <a:t>peace</a:t>
            </a:r>
            <a:r>
              <a:rPr lang="en-US" sz="2800" dirty="0"/>
              <a:t> will be with you. </a:t>
            </a:r>
            <a:br>
              <a:rPr lang="en-US" sz="2800" dirty="0"/>
            </a:br>
            <a:endParaRPr lang="en-US" sz="2800" dirty="0"/>
          </a:p>
        </p:txBody>
      </p:sp>
    </p:spTree>
    <p:extLst>
      <p:ext uri="{BB962C8B-B14F-4D97-AF65-F5344CB8AC3E}">
        <p14:creationId xmlns:p14="http://schemas.microsoft.com/office/powerpoint/2010/main" val="42215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V. ENJOY YOUR "PEACE"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347537"/>
            <a:ext cx="10531016" cy="5510463"/>
          </a:xfrm>
        </p:spPr>
        <p:txBody>
          <a:bodyPr>
            <a:noAutofit/>
          </a:bodyPr>
          <a:lstStyle/>
          <a:p>
            <a:pPr marL="0" indent="0">
              <a:lnSpc>
                <a:spcPct val="100000"/>
              </a:lnSpc>
              <a:buNone/>
            </a:pPr>
            <a:r>
              <a:rPr lang="en-US" sz="2600" b="1" dirty="0"/>
              <a:t>Proverbs 16:7 (NKJV) </a:t>
            </a:r>
            <a:br>
              <a:rPr lang="en-US" sz="2600" dirty="0"/>
            </a:br>
            <a:r>
              <a:rPr lang="en-US" sz="2600" baseline="30000" dirty="0"/>
              <a:t>7 </a:t>
            </a:r>
            <a:r>
              <a:rPr lang="en-US" sz="2600" dirty="0"/>
              <a:t> When a man's ways please the </a:t>
            </a:r>
            <a:r>
              <a:rPr lang="en-US" sz="2600" cap="small" dirty="0">
                <a:effectLst/>
              </a:rPr>
              <a:t>LORD</a:t>
            </a:r>
            <a:r>
              <a:rPr lang="en-US" sz="2600" dirty="0"/>
              <a:t>, He makes even his enemies to be at </a:t>
            </a:r>
            <a:r>
              <a:rPr lang="en-US" sz="2600" b="1" dirty="0"/>
              <a:t>peace</a:t>
            </a:r>
            <a:r>
              <a:rPr lang="en-US" sz="2600" dirty="0"/>
              <a:t> with him</a:t>
            </a:r>
            <a:br>
              <a:rPr lang="en-US" sz="600" dirty="0"/>
            </a:br>
            <a:br>
              <a:rPr lang="en-US" sz="600" dirty="0"/>
            </a:br>
            <a:r>
              <a:rPr lang="en-US" sz="2600" b="1" dirty="0"/>
              <a:t>Romans 5:1 (NKJV) </a:t>
            </a:r>
            <a:br>
              <a:rPr lang="en-US" sz="2600" b="1" dirty="0"/>
            </a:br>
            <a:r>
              <a:rPr lang="en-US" sz="2600" dirty="0"/>
              <a:t>1  Therefore, having been justified by faith, we have </a:t>
            </a:r>
            <a:r>
              <a:rPr lang="en-US" sz="2600" b="1" dirty="0"/>
              <a:t>peace</a:t>
            </a:r>
            <a:r>
              <a:rPr lang="en-US" sz="2600" dirty="0"/>
              <a:t> with God through our Lord Jesus Christ, </a:t>
            </a:r>
          </a:p>
          <a:p>
            <a:pPr marL="0" indent="0">
              <a:lnSpc>
                <a:spcPct val="100000"/>
              </a:lnSpc>
              <a:buNone/>
            </a:pPr>
            <a:r>
              <a:rPr lang="en-US" sz="2600" b="1" dirty="0"/>
              <a:t>Philippians 4:6-7 (NKJV) </a:t>
            </a:r>
            <a:br>
              <a:rPr lang="en-US" sz="2600" b="1" dirty="0"/>
            </a:br>
            <a:r>
              <a:rPr lang="en-US" sz="2600" dirty="0"/>
              <a:t>6  Be anxious for nothing, but in everything by prayer and supplication, with thanksgiving, let your requests be made known to God; </a:t>
            </a:r>
            <a:br>
              <a:rPr lang="en-US" sz="2600" dirty="0"/>
            </a:br>
            <a:r>
              <a:rPr lang="en-US" sz="2600" dirty="0"/>
              <a:t>7  and the </a:t>
            </a:r>
            <a:r>
              <a:rPr lang="en-US" sz="2600" b="1" dirty="0"/>
              <a:t>peace</a:t>
            </a:r>
            <a:r>
              <a:rPr lang="en-US" sz="2600" dirty="0"/>
              <a:t> of God, which surpasses all understanding, will guard your hearts and minds through Christ Jesus. </a:t>
            </a:r>
          </a:p>
        </p:txBody>
      </p:sp>
    </p:spTree>
    <p:extLst>
      <p:ext uri="{BB962C8B-B14F-4D97-AF65-F5344CB8AC3E}">
        <p14:creationId xmlns:p14="http://schemas.microsoft.com/office/powerpoint/2010/main" val="300768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pPr algn="ctr"/>
            <a:r>
              <a:rPr lang="en-US" b="1" dirty="0"/>
              <a:t>CONCLUSION</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347537"/>
            <a:ext cx="10910637" cy="5510463"/>
          </a:xfrm>
        </p:spPr>
        <p:txBody>
          <a:bodyPr>
            <a:noAutofit/>
          </a:bodyPr>
          <a:lstStyle/>
          <a:p>
            <a:pPr marL="0" indent="0">
              <a:lnSpc>
                <a:spcPct val="100000"/>
              </a:lnSpc>
              <a:buNone/>
            </a:pPr>
            <a:r>
              <a:rPr lang="en-US" sz="3600" dirty="0"/>
              <a:t>1. </a:t>
            </a:r>
            <a:r>
              <a:rPr lang="en-US" sz="3600" b="1" dirty="0"/>
              <a:t>Faith, hope, love, joy, peace</a:t>
            </a:r>
            <a:r>
              <a:rPr lang="en-US" sz="3600" dirty="0"/>
              <a:t>:</a:t>
            </a:r>
          </a:p>
          <a:p>
            <a:pPr marL="0" indent="0">
              <a:lnSpc>
                <a:spcPct val="100000"/>
              </a:lnSpc>
              <a:buNone/>
            </a:pPr>
            <a:r>
              <a:rPr lang="en-US" sz="3600" dirty="0"/>
              <a:t>2. Why are they often in short supply in the lives of many Christians?</a:t>
            </a:r>
          </a:p>
          <a:p>
            <a:pPr marL="0" indent="0">
              <a:lnSpc>
                <a:spcPct val="100000"/>
              </a:lnSpc>
              <a:buNone/>
            </a:pPr>
            <a:r>
              <a:rPr lang="en-US" sz="3600" dirty="0"/>
              <a:t>3. Brethren, whenever you find yourself in a spiritual "slump", let these two avenues of communication (</a:t>
            </a:r>
            <a:r>
              <a:rPr lang="en-US" sz="3600" b="1" dirty="0"/>
              <a:t>The Word of God and prayer) </a:t>
            </a:r>
            <a:r>
              <a:rPr lang="en-US" sz="3600" dirty="0"/>
              <a:t>with God be the key.</a:t>
            </a:r>
          </a:p>
          <a:p>
            <a:pPr marL="0" indent="0">
              <a:buNone/>
            </a:pPr>
            <a:endParaRPr lang="en-US" dirty="0"/>
          </a:p>
        </p:txBody>
      </p:sp>
    </p:spTree>
    <p:extLst>
      <p:ext uri="{BB962C8B-B14F-4D97-AF65-F5344CB8AC3E}">
        <p14:creationId xmlns:p14="http://schemas.microsoft.com/office/powerpoint/2010/main" val="376224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pPr algn="ctr"/>
            <a:r>
              <a:rPr lang="en-US" b="1" dirty="0"/>
              <a:t>CONCLUSION</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347537"/>
            <a:ext cx="10910637" cy="5510463"/>
          </a:xfrm>
        </p:spPr>
        <p:txBody>
          <a:bodyPr>
            <a:noAutofit/>
          </a:bodyPr>
          <a:lstStyle/>
          <a:p>
            <a:pPr marL="0" indent="0">
              <a:lnSpc>
                <a:spcPct val="100000"/>
              </a:lnSpc>
              <a:buNone/>
            </a:pPr>
            <a:r>
              <a:rPr lang="en-US" sz="3200" dirty="0">
                <a:effectLst/>
                <a:ea typeface="Calibri" panose="020F0502020204030204" pitchFamily="34" charset="0"/>
                <a:cs typeface="Times New Roman" panose="02020603050405020304" pitchFamily="18" charset="0"/>
              </a:rPr>
              <a:t> 4. Restoring the basic elements of the abundant life found only in Christ is not a mystery:</a:t>
            </a:r>
            <a:endParaRPr lang="en-US" sz="600" dirty="0">
              <a:effectLst/>
              <a:ea typeface="Calibri" panose="020F0502020204030204" pitchFamily="34" charset="0"/>
              <a:cs typeface="Times New Roman" panose="02020603050405020304" pitchFamily="18" charset="0"/>
            </a:endParaRPr>
          </a:p>
          <a:p>
            <a:pPr marL="914400" lvl="2" indent="0">
              <a:lnSpc>
                <a:spcPct val="100000"/>
              </a:lnSpc>
              <a:buNone/>
            </a:pPr>
            <a:r>
              <a:rPr lang="en-US" sz="2800" b="1" u="none" dirty="0"/>
              <a:t>James 1:21 (NKJV) </a:t>
            </a:r>
            <a:br>
              <a:rPr lang="en-US" sz="2800" u="none" dirty="0"/>
            </a:br>
            <a:r>
              <a:rPr lang="en-US" sz="2800" u="none" baseline="30000" dirty="0"/>
              <a:t>21 </a:t>
            </a:r>
            <a:r>
              <a:rPr lang="en-US" sz="2800" u="none" dirty="0"/>
              <a:t> Therefore lay aside all filthiness and overflow of wickedness, and receive with meekness the implanted word, which is able to save your souls. </a:t>
            </a:r>
            <a:endParaRPr lang="en-US" sz="600" u="none" dirty="0"/>
          </a:p>
          <a:p>
            <a:pPr marL="914400" lvl="2" indent="0">
              <a:lnSpc>
                <a:spcPct val="100000"/>
              </a:lnSpc>
              <a:buNone/>
            </a:pPr>
            <a:br>
              <a:rPr lang="en-US" sz="600" u="none" dirty="0"/>
            </a:br>
            <a:r>
              <a:rPr lang="en-US" sz="2800" b="1" u="none" dirty="0"/>
              <a:t>Colossians 4:2 (NKJV) </a:t>
            </a:r>
            <a:br>
              <a:rPr lang="en-US" sz="2800" u="none" dirty="0"/>
            </a:br>
            <a:r>
              <a:rPr lang="en-US" sz="2800" u="none" baseline="30000" dirty="0"/>
              <a:t>2 </a:t>
            </a:r>
            <a:r>
              <a:rPr lang="en-US" sz="2800" u="none" dirty="0"/>
              <a:t> Continue earnestly in prayer, being vigilant in it with thanksgiving; </a:t>
            </a:r>
            <a:br>
              <a:rPr lang="en-US" sz="1200" dirty="0"/>
            </a:br>
            <a:endParaRPr lang="en-US" sz="1200" dirty="0"/>
          </a:p>
        </p:txBody>
      </p:sp>
    </p:spTree>
    <p:extLst>
      <p:ext uri="{BB962C8B-B14F-4D97-AF65-F5344CB8AC3E}">
        <p14:creationId xmlns:p14="http://schemas.microsoft.com/office/powerpoint/2010/main" val="5989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949" y="2292094"/>
            <a:ext cx="6838950" cy="2219691"/>
          </a:xfrm>
        </p:spPr>
        <p:txBody>
          <a:bodyPr anchor="ctr">
            <a:normAutofit/>
          </a:bodyPr>
          <a:lstStyle/>
          <a:p>
            <a:pPr algn="ctr"/>
            <a:r>
              <a:rPr lang="en-US" sz="4000" b="1" dirty="0"/>
              <a:t>The Plan of salvation</a:t>
            </a:r>
          </a:p>
        </p:txBody>
      </p:sp>
      <p:sp>
        <p:nvSpPr>
          <p:cNvPr id="7" name="Subtitle 6"/>
          <p:cNvSpPr>
            <a:spLocks noGrp="1"/>
          </p:cNvSpPr>
          <p:nvPr>
            <p:ph type="subTitle" idx="1"/>
          </p:nvPr>
        </p:nvSpPr>
        <p:spPr>
          <a:xfrm>
            <a:off x="353085" y="3962399"/>
            <a:ext cx="6210678" cy="980793"/>
          </a:xfrm>
        </p:spPr>
        <p:txBody>
          <a:bodyPr>
            <a:normAutofit fontScale="62500" lnSpcReduction="20000"/>
          </a:bodyPr>
          <a:lstStyle/>
          <a:p>
            <a:pPr algn="ctr"/>
            <a:r>
              <a:rPr lang="en-US" sz="4400" b="1" dirty="0"/>
              <a:t>or</a:t>
            </a:r>
            <a:br>
              <a:rPr lang="en-US" sz="2800" b="1" dirty="0"/>
            </a:br>
            <a:endParaRPr lang="en-US" sz="2800" b="1" dirty="0"/>
          </a:p>
          <a:p>
            <a:pPr algn="ctr"/>
            <a:r>
              <a:rPr lang="en-US" sz="4600" b="1" dirty="0">
                <a:latin typeface="ABeeZee" panose="02000000000000000000" pitchFamily="50" charset="0"/>
              </a:rPr>
              <a:t>(What must I do to be saved?)</a:t>
            </a:r>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391699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Plan of Salvation</a:t>
            </a:r>
            <a:endParaRPr lang="en-US" sz="6000" dirty="0"/>
          </a:p>
        </p:txBody>
      </p:sp>
      <p:sp>
        <p:nvSpPr>
          <p:cNvPr id="3" name="Content Placeholder 2"/>
          <p:cNvSpPr>
            <a:spLocks noGrp="1"/>
          </p:cNvSpPr>
          <p:nvPr>
            <p:ph idx="1"/>
          </p:nvPr>
        </p:nvSpPr>
        <p:spPr>
          <a:xfrm>
            <a:off x="2023353" y="1600200"/>
            <a:ext cx="9043534" cy="4572000"/>
          </a:xfrm>
        </p:spPr>
        <p:txBody>
          <a:bodyPr>
            <a:normAutofit lnSpcReduction="10000"/>
          </a:bodyPr>
          <a:lstStyle/>
          <a:p>
            <a:pPr marL="0" indent="0">
              <a:lnSpc>
                <a:spcPct val="110000"/>
              </a:lnSpc>
              <a:buNone/>
            </a:pPr>
            <a:r>
              <a:rPr lang="en-US" sz="5400" b="1" dirty="0">
                <a:solidFill>
                  <a:schemeClr val="tx2"/>
                </a:solidFill>
              </a:rPr>
              <a:t>You must hear.  </a:t>
            </a:r>
          </a:p>
          <a:p>
            <a:pPr marL="0" indent="0">
              <a:buNone/>
            </a:pPr>
            <a:r>
              <a:rPr lang="en-US" sz="5400" b="1" dirty="0">
                <a:solidFill>
                  <a:schemeClr val="tx2"/>
                </a:solidFill>
              </a:rPr>
              <a:t>You must believe.</a:t>
            </a:r>
          </a:p>
          <a:p>
            <a:pPr marL="0" indent="0">
              <a:buNone/>
            </a:pPr>
            <a:r>
              <a:rPr lang="en-US" sz="5400" b="1" dirty="0">
                <a:solidFill>
                  <a:schemeClr val="tx2"/>
                </a:solidFill>
              </a:rPr>
              <a:t>You must repent.</a:t>
            </a:r>
          </a:p>
          <a:p>
            <a:pPr marL="0" indent="0">
              <a:buNone/>
            </a:pPr>
            <a:r>
              <a:rPr lang="en-US" sz="5400" b="1" dirty="0">
                <a:solidFill>
                  <a:schemeClr val="tx2"/>
                </a:solidFill>
              </a:rPr>
              <a:t>You must confess.</a:t>
            </a:r>
          </a:p>
          <a:p>
            <a:pPr marL="0" indent="0">
              <a:buNone/>
            </a:pPr>
            <a:r>
              <a:rPr lang="en-US" sz="5400" b="1" dirty="0">
                <a:solidFill>
                  <a:schemeClr val="tx2"/>
                </a:solidFill>
              </a:rPr>
              <a:t>You must be baptized.</a:t>
            </a:r>
          </a:p>
          <a:p>
            <a:endParaRPr lang="en-US" dirty="0"/>
          </a:p>
        </p:txBody>
      </p:sp>
      <p:sp>
        <p:nvSpPr>
          <p:cNvPr id="4" name="Right Arrow 3"/>
          <p:cNvSpPr/>
          <p:nvPr/>
        </p:nvSpPr>
        <p:spPr>
          <a:xfrm>
            <a:off x="1084687" y="1770743"/>
            <a:ext cx="612251" cy="517473"/>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6" name="Right Arrow 5"/>
          <p:cNvSpPr/>
          <p:nvPr/>
        </p:nvSpPr>
        <p:spPr>
          <a:xfrm>
            <a:off x="1084687" y="2665140"/>
            <a:ext cx="612251" cy="517473"/>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7" name="Right Arrow 6"/>
          <p:cNvSpPr/>
          <p:nvPr/>
        </p:nvSpPr>
        <p:spPr>
          <a:xfrm>
            <a:off x="1084687" y="3558192"/>
            <a:ext cx="612251" cy="517473"/>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8" name="Right Arrow 7"/>
          <p:cNvSpPr/>
          <p:nvPr/>
        </p:nvSpPr>
        <p:spPr>
          <a:xfrm>
            <a:off x="1084687" y="4518562"/>
            <a:ext cx="612251" cy="517473"/>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9" name="Right Arrow 8"/>
          <p:cNvSpPr/>
          <p:nvPr/>
        </p:nvSpPr>
        <p:spPr>
          <a:xfrm>
            <a:off x="1084687" y="5411614"/>
            <a:ext cx="612251" cy="517473"/>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Tree>
    <p:extLst>
      <p:ext uri="{BB962C8B-B14F-4D97-AF65-F5344CB8AC3E}">
        <p14:creationId xmlns:p14="http://schemas.microsoft.com/office/powerpoint/2010/main" val="297427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pPr algn="ctr"/>
            <a:r>
              <a:rPr lang="en-US" dirty="0"/>
              <a:t>INTRODUCTION</a:t>
            </a:r>
            <a:endParaRPr lang="en-US" b="1" dirty="0"/>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200"/>
            <a:ext cx="10677598" cy="5257800"/>
          </a:xfrm>
        </p:spPr>
        <p:txBody>
          <a:bodyPr>
            <a:noAutofit/>
          </a:bodyPr>
          <a:lstStyle/>
          <a:p>
            <a:pPr marL="0" indent="0">
              <a:lnSpc>
                <a:spcPct val="100000"/>
              </a:lnSpc>
              <a:spcBef>
                <a:spcPts val="0"/>
              </a:spcBef>
              <a:buNone/>
            </a:pPr>
            <a:r>
              <a:rPr lang="en-US" sz="3200" b="1" dirty="0">
                <a:latin typeface="Comic Sans MS" panose="030F0702030302020204" pitchFamily="66" charset="0"/>
              </a:rPr>
              <a:t>Romans 15:13 (NKJV)</a:t>
            </a:r>
            <a:br>
              <a:rPr lang="en-US" sz="2800" b="1" dirty="0">
                <a:latin typeface="Comic Sans MS" panose="030F0702030302020204" pitchFamily="66" charset="0"/>
                <a:ea typeface="Calibri" panose="020F0502020204030204" pitchFamily="34" charset="0"/>
                <a:cs typeface="Times New Roman" panose="02020603050405020304" pitchFamily="18" charset="0"/>
              </a:rPr>
            </a:br>
            <a:r>
              <a:rPr lang="en-US" sz="2800" baseline="30000" dirty="0">
                <a:effectLst/>
                <a:latin typeface="Comic Sans MS" panose="030F0702030302020204" pitchFamily="66" charset="0"/>
                <a:ea typeface="Calibri" panose="020F0502020204030204" pitchFamily="34" charset="0"/>
                <a:cs typeface="Times New Roman" panose="02020603050405020304" pitchFamily="18" charset="0"/>
              </a:rPr>
              <a:t>13 </a:t>
            </a:r>
            <a:r>
              <a:rPr lang="en-US" sz="2800" dirty="0">
                <a:effectLst/>
                <a:latin typeface="Comic Sans MS" panose="030F0702030302020204" pitchFamily="66" charset="0"/>
                <a:ea typeface="Calibri" panose="020F0502020204030204" pitchFamily="34" charset="0"/>
                <a:cs typeface="Times New Roman" panose="02020603050405020304" pitchFamily="18" charset="0"/>
              </a:rPr>
              <a:t>Now may the God of </a:t>
            </a:r>
            <a:r>
              <a:rPr lang="en-US" sz="2800" b="1" dirty="0">
                <a:ea typeface="Calibri" panose="020F0502020204030204" pitchFamily="34" charset="0"/>
                <a:cs typeface="Times New Roman" panose="02020603050405020304" pitchFamily="18" charset="0"/>
              </a:rPr>
              <a:t>hope</a:t>
            </a:r>
            <a:r>
              <a:rPr lang="en-US" sz="2800" dirty="0">
                <a:effectLst/>
                <a:latin typeface="Comic Sans MS" panose="030F0702030302020204" pitchFamily="66" charset="0"/>
                <a:ea typeface="Calibri" panose="020F0502020204030204" pitchFamily="34" charset="0"/>
                <a:cs typeface="Times New Roman" panose="02020603050405020304" pitchFamily="18" charset="0"/>
              </a:rPr>
              <a:t> fill you with all joy and peace in believing, that you may </a:t>
            </a: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abound in hope </a:t>
            </a:r>
            <a:r>
              <a:rPr lang="en-US" sz="2800" dirty="0">
                <a:effectLst/>
                <a:latin typeface="Comic Sans MS" panose="030F0702030302020204" pitchFamily="66" charset="0"/>
                <a:ea typeface="Calibri" panose="020F0502020204030204" pitchFamily="34" charset="0"/>
                <a:cs typeface="Times New Roman" panose="02020603050405020304" pitchFamily="18" charset="0"/>
              </a:rPr>
              <a:t>by the power of the Holy Spirit. </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3200" b="1" dirty="0">
                <a:effectLst/>
                <a:latin typeface="Comic Sans MS" panose="030F0702030302020204" pitchFamily="66" charset="0"/>
                <a:ea typeface="Calibri" panose="020F0502020204030204" pitchFamily="34" charset="0"/>
              </a:rPr>
              <a:t>Revelation 2:4–5 (NKJV)</a:t>
            </a:r>
            <a:br>
              <a:rPr lang="en-US" sz="2800" dirty="0">
                <a:effectLst/>
                <a:latin typeface="Comic Sans MS" panose="030F0702030302020204" pitchFamily="66" charset="0"/>
                <a:ea typeface="Calibri" panose="020F0502020204030204" pitchFamily="34" charset="0"/>
              </a:rPr>
            </a:br>
            <a:r>
              <a:rPr lang="en-US" sz="2800" baseline="30000" dirty="0">
                <a:effectLst/>
                <a:latin typeface="Comic Sans MS" panose="030F0702030302020204" pitchFamily="66" charset="0"/>
                <a:ea typeface="Calibri" panose="020F0502020204030204" pitchFamily="34" charset="0"/>
              </a:rPr>
              <a:t>4 </a:t>
            </a:r>
            <a:r>
              <a:rPr lang="en-US" sz="2800" dirty="0">
                <a:effectLst/>
                <a:latin typeface="Comic Sans MS" panose="030F0702030302020204" pitchFamily="66" charset="0"/>
                <a:ea typeface="Calibri" panose="020F0502020204030204" pitchFamily="34" charset="0"/>
              </a:rPr>
              <a:t>Nevertheless I have this against you, that you </a:t>
            </a:r>
            <a:r>
              <a:rPr lang="en-US" sz="2800" b="1" dirty="0">
                <a:effectLst/>
                <a:latin typeface="Comic Sans MS" panose="030F0702030302020204" pitchFamily="66" charset="0"/>
                <a:ea typeface="Calibri" panose="020F0502020204030204" pitchFamily="34" charset="0"/>
              </a:rPr>
              <a:t>have left your first love. </a:t>
            </a:r>
            <a:br>
              <a:rPr lang="en-US" sz="2800" dirty="0">
                <a:effectLst/>
                <a:latin typeface="Comic Sans MS" panose="030F0702030302020204" pitchFamily="66" charset="0"/>
                <a:ea typeface="Calibri" panose="020F0502020204030204" pitchFamily="34" charset="0"/>
              </a:rPr>
            </a:br>
            <a:br>
              <a:rPr lang="en-US" sz="600" dirty="0">
                <a:effectLst/>
                <a:latin typeface="Comic Sans MS" panose="030F0702030302020204" pitchFamily="66" charset="0"/>
                <a:ea typeface="Calibri" panose="020F0502020204030204" pitchFamily="34" charset="0"/>
              </a:rPr>
            </a:br>
            <a:br>
              <a:rPr lang="en-US" sz="600" dirty="0">
                <a:effectLst/>
                <a:latin typeface="Comic Sans MS" panose="030F0702030302020204" pitchFamily="66" charset="0"/>
                <a:ea typeface="Calibri" panose="020F0502020204030204" pitchFamily="34" charset="0"/>
              </a:rPr>
            </a:br>
            <a:r>
              <a:rPr lang="en-US" sz="2800" baseline="30000" dirty="0">
                <a:effectLst/>
                <a:latin typeface="Comic Sans MS" panose="030F0702030302020204" pitchFamily="66" charset="0"/>
                <a:ea typeface="Calibri" panose="020F0502020204030204" pitchFamily="34" charset="0"/>
              </a:rPr>
              <a:t>5 </a:t>
            </a:r>
            <a:r>
              <a:rPr lang="en-US" sz="2800" b="1" dirty="0">
                <a:effectLst/>
                <a:latin typeface="Comic Sans MS" panose="030F0702030302020204" pitchFamily="66" charset="0"/>
                <a:ea typeface="Calibri" panose="020F0502020204030204" pitchFamily="34" charset="0"/>
              </a:rPr>
              <a:t>Remember therefore </a:t>
            </a:r>
            <a:r>
              <a:rPr lang="en-US" sz="2800" dirty="0">
                <a:effectLst/>
                <a:latin typeface="Comic Sans MS" panose="030F0702030302020204" pitchFamily="66" charset="0"/>
                <a:ea typeface="Calibri" panose="020F0502020204030204" pitchFamily="34" charset="0"/>
              </a:rPr>
              <a:t>from where </a:t>
            </a:r>
            <a:r>
              <a:rPr lang="en-US" sz="2800" b="1" dirty="0">
                <a:effectLst/>
                <a:latin typeface="Comic Sans MS" panose="030F0702030302020204" pitchFamily="66" charset="0"/>
                <a:ea typeface="Calibri" panose="020F0502020204030204" pitchFamily="34" charset="0"/>
              </a:rPr>
              <a:t>you have fallen</a:t>
            </a:r>
            <a:r>
              <a:rPr lang="en-US" sz="2800" dirty="0">
                <a:effectLst/>
                <a:latin typeface="Comic Sans MS" panose="030F0702030302020204" pitchFamily="66" charset="0"/>
                <a:ea typeface="Calibri" panose="020F0502020204030204" pitchFamily="34" charset="0"/>
              </a:rPr>
              <a:t>; </a:t>
            </a:r>
            <a:r>
              <a:rPr lang="en-US" sz="2800" b="1" dirty="0">
                <a:effectLst/>
                <a:latin typeface="Comic Sans MS" panose="030F0702030302020204" pitchFamily="66" charset="0"/>
                <a:ea typeface="Calibri" panose="020F0502020204030204" pitchFamily="34" charset="0"/>
              </a:rPr>
              <a:t>repent and do </a:t>
            </a:r>
            <a:r>
              <a:rPr lang="en-US" sz="2800" dirty="0">
                <a:effectLst/>
                <a:latin typeface="Comic Sans MS" panose="030F0702030302020204" pitchFamily="66" charset="0"/>
                <a:ea typeface="Calibri" panose="020F0502020204030204" pitchFamily="34" charset="0"/>
              </a:rPr>
              <a:t>the first works, or else I will come to you quickly and remove your lampstand from its place—unless you repent.</a:t>
            </a:r>
            <a:endParaRPr lang="en-US" sz="280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240495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b="1" dirty="0"/>
              <a:t>HEAR – HOW and WHY?</a:t>
            </a:r>
          </a:p>
        </p:txBody>
      </p:sp>
      <p:sp>
        <p:nvSpPr>
          <p:cNvPr id="14" name="Content Placeholder 13"/>
          <p:cNvSpPr>
            <a:spLocks noGrp="1"/>
          </p:cNvSpPr>
          <p:nvPr>
            <p:ph idx="1"/>
          </p:nvPr>
        </p:nvSpPr>
        <p:spPr>
          <a:xfrm>
            <a:off x="1296062" y="1600200"/>
            <a:ext cx="9791037" cy="4572000"/>
          </a:xfrm>
        </p:spPr>
        <p:txBody>
          <a:bodyPr>
            <a:normAutofit lnSpcReduction="10000"/>
          </a:bodyPr>
          <a:lstStyle/>
          <a:p>
            <a:pPr marL="625475" lvl="1" indent="0">
              <a:buNone/>
            </a:pPr>
            <a:r>
              <a:rPr lang="en-US" sz="3200" b="1" dirty="0">
                <a:solidFill>
                  <a:schemeClr val="tx2"/>
                </a:solidFill>
              </a:rPr>
              <a:t>Romans 10:17 (NKJV) </a:t>
            </a:r>
            <a:br>
              <a:rPr lang="en-US" sz="3200" dirty="0">
                <a:solidFill>
                  <a:schemeClr val="tx2"/>
                </a:solidFill>
              </a:rPr>
            </a:br>
            <a:r>
              <a:rPr lang="en-US" sz="3200" baseline="30000" dirty="0">
                <a:solidFill>
                  <a:schemeClr val="tx2"/>
                </a:solidFill>
              </a:rPr>
              <a:t>17 </a:t>
            </a:r>
            <a:r>
              <a:rPr lang="en-US" sz="3200" dirty="0">
                <a:solidFill>
                  <a:schemeClr val="tx2"/>
                </a:solidFill>
              </a:rPr>
              <a:t> So then </a:t>
            </a:r>
            <a:r>
              <a:rPr lang="en-US" sz="3200" b="1" dirty="0">
                <a:solidFill>
                  <a:schemeClr val="tx2"/>
                </a:solidFill>
              </a:rPr>
              <a:t>faith </a:t>
            </a:r>
            <a:r>
              <a:rPr lang="en-US" sz="3200" b="1" i="1" dirty="0">
                <a:solidFill>
                  <a:schemeClr val="tx2"/>
                </a:solidFill>
              </a:rPr>
              <a:t>comes</a:t>
            </a:r>
            <a:r>
              <a:rPr lang="en-US" sz="3200" b="1" dirty="0">
                <a:solidFill>
                  <a:schemeClr val="tx2"/>
                </a:solidFill>
              </a:rPr>
              <a:t> by hearing</a:t>
            </a:r>
            <a:r>
              <a:rPr lang="en-US" sz="3200" dirty="0">
                <a:solidFill>
                  <a:schemeClr val="tx2"/>
                </a:solidFill>
              </a:rPr>
              <a:t>, and </a:t>
            </a:r>
            <a:r>
              <a:rPr lang="en-US" sz="3200" b="1" dirty="0">
                <a:solidFill>
                  <a:schemeClr val="tx2"/>
                </a:solidFill>
              </a:rPr>
              <a:t>hearing by the word of God.</a:t>
            </a:r>
          </a:p>
          <a:p>
            <a:pPr marL="457200" lvl="1" indent="0">
              <a:buNone/>
            </a:pPr>
            <a:endParaRPr lang="en-US" sz="2000" dirty="0">
              <a:solidFill>
                <a:schemeClr val="tx2"/>
              </a:solidFill>
            </a:endParaRPr>
          </a:p>
          <a:p>
            <a:pPr marL="457200" lvl="1" indent="0">
              <a:buNone/>
            </a:pPr>
            <a:endParaRPr lang="en-US" sz="2000" dirty="0">
              <a:solidFill>
                <a:schemeClr val="tx2"/>
              </a:solidFill>
            </a:endParaRPr>
          </a:p>
          <a:p>
            <a:pPr marL="625475" lvl="1" indent="0">
              <a:buNone/>
            </a:pPr>
            <a:r>
              <a:rPr lang="en-US" sz="3600" b="1" dirty="0">
                <a:solidFill>
                  <a:schemeClr val="tx2"/>
                </a:solidFill>
              </a:rPr>
              <a:t>Hebrews 11:6 (NKJV) </a:t>
            </a:r>
            <a:br>
              <a:rPr lang="en-US" sz="3600" dirty="0"/>
            </a:br>
            <a:r>
              <a:rPr lang="en-US" sz="3600" baseline="30000" dirty="0">
                <a:solidFill>
                  <a:schemeClr val="tx2"/>
                </a:solidFill>
              </a:rPr>
              <a:t>6 </a:t>
            </a:r>
            <a:r>
              <a:rPr lang="en-US" sz="3600" dirty="0">
                <a:solidFill>
                  <a:schemeClr val="tx2"/>
                </a:solidFill>
              </a:rPr>
              <a:t> But without faith </a:t>
            </a:r>
            <a:r>
              <a:rPr lang="en-US" sz="3600" i="1" dirty="0">
                <a:solidFill>
                  <a:schemeClr val="tx2"/>
                </a:solidFill>
              </a:rPr>
              <a:t>it is</a:t>
            </a:r>
            <a:r>
              <a:rPr lang="en-US" sz="3600" dirty="0">
                <a:solidFill>
                  <a:schemeClr val="tx2"/>
                </a:solidFill>
              </a:rPr>
              <a:t> impossible to please </a:t>
            </a:r>
            <a:r>
              <a:rPr lang="en-US" sz="3600" i="1" dirty="0">
                <a:solidFill>
                  <a:schemeClr val="tx2"/>
                </a:solidFill>
              </a:rPr>
              <a:t>Him,</a:t>
            </a:r>
            <a:r>
              <a:rPr lang="en-US" sz="3600" dirty="0">
                <a:solidFill>
                  <a:schemeClr val="tx2"/>
                </a:solidFill>
              </a:rPr>
              <a:t> for he who comes to God must believe that He is, and </a:t>
            </a:r>
            <a:r>
              <a:rPr lang="en-US" sz="3600" i="1" dirty="0">
                <a:solidFill>
                  <a:schemeClr val="tx2"/>
                </a:solidFill>
              </a:rPr>
              <a:t>that</a:t>
            </a:r>
            <a:r>
              <a:rPr lang="en-US" sz="3600" dirty="0">
                <a:solidFill>
                  <a:schemeClr val="tx2"/>
                </a:solidFill>
              </a:rPr>
              <a:t> He is a rewarder of those who diligently seek Him</a:t>
            </a:r>
            <a:r>
              <a:rPr lang="en-US" sz="3600" dirty="0"/>
              <a:t>. </a:t>
            </a:r>
            <a:br>
              <a:rPr lang="en-US" sz="3600" dirty="0"/>
            </a:br>
            <a:endParaRPr lang="en-US" sz="2000" dirty="0"/>
          </a:p>
        </p:txBody>
      </p:sp>
      <p:sp>
        <p:nvSpPr>
          <p:cNvPr id="4" name="Right Arrow 3"/>
          <p:cNvSpPr/>
          <p:nvPr/>
        </p:nvSpPr>
        <p:spPr>
          <a:xfrm>
            <a:off x="1084685" y="1600200"/>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5" name="Right Arrow 4"/>
          <p:cNvSpPr/>
          <p:nvPr/>
        </p:nvSpPr>
        <p:spPr>
          <a:xfrm>
            <a:off x="1084686" y="3429000"/>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Tree>
    <p:extLst>
      <p:ext uri="{BB962C8B-B14F-4D97-AF65-F5344CB8AC3E}">
        <p14:creationId xmlns:p14="http://schemas.microsoft.com/office/powerpoint/2010/main" val="260724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4">
            <a:extLst>
              <a:ext uri="{FF2B5EF4-FFF2-40B4-BE49-F238E27FC236}">
                <a16:creationId xmlns:a16="http://schemas.microsoft.com/office/drawing/2014/main" id="{F428B45B-74E9-4E05-8D5B-0972FFE35E79}"/>
              </a:ext>
            </a:extLst>
          </p:cNvPr>
          <p:cNvSpPr/>
          <p:nvPr/>
        </p:nvSpPr>
        <p:spPr>
          <a:xfrm>
            <a:off x="1104900" y="1824595"/>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13" name="Title 12"/>
          <p:cNvSpPr>
            <a:spLocks noGrp="1"/>
          </p:cNvSpPr>
          <p:nvPr>
            <p:ph type="title"/>
          </p:nvPr>
        </p:nvSpPr>
        <p:spPr/>
        <p:txBody>
          <a:bodyPr>
            <a:normAutofit fontScale="90000"/>
          </a:bodyPr>
          <a:lstStyle/>
          <a:p>
            <a:r>
              <a:rPr lang="en-US" sz="6000" b="1" dirty="0"/>
              <a:t>BELIEVE – WHY and WHAT?</a:t>
            </a:r>
          </a:p>
        </p:txBody>
      </p:sp>
      <p:sp>
        <p:nvSpPr>
          <p:cNvPr id="14" name="Content Placeholder 13"/>
          <p:cNvSpPr>
            <a:spLocks noGrp="1"/>
          </p:cNvSpPr>
          <p:nvPr>
            <p:ph idx="1"/>
          </p:nvPr>
        </p:nvSpPr>
        <p:spPr>
          <a:xfrm>
            <a:off x="1925327" y="1824595"/>
            <a:ext cx="9160255" cy="4572000"/>
          </a:xfrm>
        </p:spPr>
        <p:txBody>
          <a:bodyPr>
            <a:noAutofit/>
          </a:bodyPr>
          <a:lstStyle/>
          <a:p>
            <a:pPr marL="0" indent="0">
              <a:buNone/>
            </a:pPr>
            <a:r>
              <a:rPr lang="en-US" sz="3600" b="1" dirty="0">
                <a:solidFill>
                  <a:schemeClr val="tx2"/>
                </a:solidFill>
              </a:rPr>
              <a:t>Jesus said so. </a:t>
            </a:r>
            <a:br>
              <a:rPr lang="en-US" sz="3600" b="1" dirty="0">
                <a:solidFill>
                  <a:schemeClr val="tx2"/>
                </a:solidFill>
              </a:rPr>
            </a:br>
            <a:br>
              <a:rPr lang="en-US" sz="3600" b="1" dirty="0">
                <a:solidFill>
                  <a:schemeClr val="tx2"/>
                </a:solidFill>
              </a:rPr>
            </a:br>
            <a:r>
              <a:rPr lang="en-US" sz="3600" b="1" dirty="0">
                <a:solidFill>
                  <a:schemeClr val="tx2"/>
                </a:solidFill>
              </a:rPr>
              <a:t>John 8:24 (NKJV) </a:t>
            </a:r>
            <a:br>
              <a:rPr lang="en-US" sz="3600" dirty="0">
                <a:solidFill>
                  <a:schemeClr val="tx2"/>
                </a:solidFill>
              </a:rPr>
            </a:br>
            <a:r>
              <a:rPr lang="en-US" sz="3600" baseline="30000" dirty="0">
                <a:solidFill>
                  <a:schemeClr val="tx2"/>
                </a:solidFill>
              </a:rPr>
              <a:t>24 </a:t>
            </a:r>
            <a:r>
              <a:rPr lang="en-US" sz="3600" dirty="0">
                <a:solidFill>
                  <a:schemeClr val="tx2"/>
                </a:solidFill>
              </a:rPr>
              <a:t>Therefore I said to you that you will die in your sins; for if you do not believe that I am </a:t>
            </a:r>
            <a:r>
              <a:rPr lang="en-US" sz="3600" i="1" dirty="0">
                <a:solidFill>
                  <a:schemeClr val="tx2"/>
                </a:solidFill>
              </a:rPr>
              <a:t>He,</a:t>
            </a:r>
            <a:r>
              <a:rPr lang="en-US" sz="3600" dirty="0">
                <a:solidFill>
                  <a:schemeClr val="tx2"/>
                </a:solidFill>
              </a:rPr>
              <a:t> you will die in your sins.“</a:t>
            </a:r>
            <a:br>
              <a:rPr lang="en-US" sz="1200" dirty="0">
                <a:solidFill>
                  <a:schemeClr val="tx2"/>
                </a:solidFill>
              </a:rPr>
            </a:br>
            <a:endParaRPr lang="en-US" sz="1200" dirty="0"/>
          </a:p>
          <a:p>
            <a:pPr marL="457200" lvl="1" indent="0">
              <a:buNone/>
            </a:pPr>
            <a:endParaRPr lang="en-US" sz="2000" dirty="0"/>
          </a:p>
        </p:txBody>
      </p:sp>
      <p:sp>
        <p:nvSpPr>
          <p:cNvPr id="2" name="Rectangle 1"/>
          <p:cNvSpPr/>
          <p:nvPr/>
        </p:nvSpPr>
        <p:spPr>
          <a:xfrm>
            <a:off x="1100080" y="1506542"/>
            <a:ext cx="9985502" cy="5208105"/>
          </a:xfrm>
          <a:prstGeom prst="rect">
            <a:avLst/>
          </a:prstGeom>
        </p:spPr>
        <p:style>
          <a:lnRef idx="2">
            <a:schemeClr val="accent4"/>
          </a:lnRef>
          <a:fillRef idx="1">
            <a:schemeClr val="lt1"/>
          </a:fillRef>
          <a:effectRef idx="0">
            <a:schemeClr val="accent4"/>
          </a:effectRef>
          <a:fontRef idx="minor">
            <a:schemeClr val="dk1"/>
          </a:fontRef>
        </p:style>
        <p:txBody>
          <a:bodyPr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514843"/>
                </a:solidFill>
                <a:effectLst/>
                <a:uLnTx/>
                <a:uFillTx/>
                <a:latin typeface="Euphemia"/>
                <a:ea typeface="+mn-ea"/>
                <a:cs typeface="+mn-cs"/>
              </a:rPr>
              <a:t>1 Corinthians 15:1- 4 (NKJV) </a:t>
            </a:r>
            <a:br>
              <a:rPr kumimoji="0" lang="en-US" sz="2600" b="1" i="0" u="none" strike="noStrike" kern="1200" cap="none" spc="0" normalizeH="0" baseline="0" noProof="0" dirty="0">
                <a:ln>
                  <a:noFill/>
                </a:ln>
                <a:solidFill>
                  <a:srgbClr val="514843"/>
                </a:solidFill>
                <a:effectLst/>
                <a:uLnTx/>
                <a:uFillTx/>
                <a:latin typeface="Euphemia"/>
                <a:ea typeface="+mn-ea"/>
                <a:cs typeface="+mn-cs"/>
              </a:rPr>
            </a:br>
            <a:r>
              <a:rPr kumimoji="0" lang="en-US" sz="2600" b="0" i="0" u="none" strike="noStrike" kern="1200" cap="none" spc="0" normalizeH="0" baseline="0" noProof="0" dirty="0">
                <a:ln>
                  <a:noFill/>
                </a:ln>
                <a:solidFill>
                  <a:srgbClr val="514843"/>
                </a:solidFill>
                <a:effectLst/>
                <a:uLnTx/>
                <a:uFillTx/>
                <a:latin typeface="Euphemia"/>
                <a:ea typeface="+mn-ea"/>
                <a:cs typeface="+mn-cs"/>
              </a:rPr>
              <a:t>1  Moreover, brethren, I declare to you the </a:t>
            </a:r>
            <a:r>
              <a:rPr kumimoji="0" lang="en-US" sz="3200" b="1" i="0" u="none" strike="noStrike" kern="1200" cap="none" spc="0" normalizeH="0" baseline="0" noProof="0" dirty="0">
                <a:ln>
                  <a:noFill/>
                </a:ln>
                <a:solidFill>
                  <a:srgbClr val="514843"/>
                </a:solidFill>
                <a:effectLst/>
                <a:uLnTx/>
                <a:uFillTx/>
                <a:latin typeface="Euphemia"/>
                <a:ea typeface="+mn-ea"/>
                <a:cs typeface="+mn-cs"/>
              </a:rPr>
              <a:t>gospel</a:t>
            </a:r>
            <a:r>
              <a:rPr kumimoji="0" lang="en-US" sz="2600" b="0" i="0" u="none" strike="noStrike" kern="1200" cap="none" spc="0" normalizeH="0" baseline="0" noProof="0" dirty="0">
                <a:ln>
                  <a:noFill/>
                </a:ln>
                <a:solidFill>
                  <a:srgbClr val="514843"/>
                </a:solidFill>
                <a:effectLst/>
                <a:uLnTx/>
                <a:uFillTx/>
                <a:latin typeface="Euphemia"/>
                <a:ea typeface="+mn-ea"/>
                <a:cs typeface="+mn-cs"/>
              </a:rPr>
              <a:t> which I preached to you, which also you received and in which you stand, </a:t>
            </a:r>
            <a:br>
              <a:rPr kumimoji="0" lang="en-US" sz="1100" b="0" i="0" u="none" strike="noStrike" kern="1200" cap="none" spc="0" normalizeH="0" baseline="0" noProof="0" dirty="0">
                <a:ln>
                  <a:noFill/>
                </a:ln>
                <a:solidFill>
                  <a:srgbClr val="514843"/>
                </a:solidFill>
                <a:effectLst/>
                <a:uLnTx/>
                <a:uFillTx/>
                <a:latin typeface="Euphemia"/>
                <a:ea typeface="+mn-ea"/>
                <a:cs typeface="+mn-cs"/>
              </a:rPr>
            </a:br>
            <a:br>
              <a:rPr kumimoji="0" lang="en-US" sz="1100" b="0" i="0" u="none" strike="noStrike" kern="1200" cap="none" spc="0" normalizeH="0" baseline="0" noProof="0" dirty="0">
                <a:ln>
                  <a:noFill/>
                </a:ln>
                <a:solidFill>
                  <a:srgbClr val="514843"/>
                </a:solidFill>
                <a:effectLst/>
                <a:uLnTx/>
                <a:uFillTx/>
                <a:latin typeface="Euphemia"/>
                <a:ea typeface="+mn-ea"/>
                <a:cs typeface="+mn-cs"/>
              </a:rPr>
            </a:br>
            <a:r>
              <a:rPr kumimoji="0" lang="en-US" sz="2600" b="0" i="0" u="none" strike="noStrike" kern="1200" cap="none" spc="0" normalizeH="0" baseline="0" noProof="0" dirty="0">
                <a:ln>
                  <a:noFill/>
                </a:ln>
                <a:solidFill>
                  <a:srgbClr val="514843"/>
                </a:solidFill>
                <a:effectLst/>
                <a:uLnTx/>
                <a:uFillTx/>
                <a:latin typeface="Euphemia"/>
                <a:ea typeface="+mn-ea"/>
                <a:cs typeface="+mn-cs"/>
              </a:rPr>
              <a:t>2  </a:t>
            </a:r>
            <a:r>
              <a:rPr kumimoji="0" lang="en-US" sz="2600" b="1" i="0" u="none" strike="noStrike" kern="1200" cap="none" spc="0" normalizeH="0" baseline="0" noProof="0" dirty="0">
                <a:ln>
                  <a:noFill/>
                </a:ln>
                <a:solidFill>
                  <a:srgbClr val="514843"/>
                </a:solidFill>
                <a:effectLst/>
                <a:uLnTx/>
                <a:uFillTx/>
                <a:latin typeface="Euphemia"/>
                <a:ea typeface="+mn-ea"/>
                <a:cs typeface="+mn-cs"/>
              </a:rPr>
              <a:t>by which also you </a:t>
            </a:r>
            <a:r>
              <a:rPr kumimoji="0" lang="en-US" sz="3200" b="1" i="0" u="none" strike="noStrike" kern="1200" cap="none" spc="0" normalizeH="0" baseline="0" noProof="0" dirty="0">
                <a:ln>
                  <a:noFill/>
                </a:ln>
                <a:solidFill>
                  <a:srgbClr val="514843"/>
                </a:solidFill>
                <a:effectLst/>
                <a:uLnTx/>
                <a:uFillTx/>
                <a:latin typeface="Euphemia"/>
                <a:ea typeface="+mn-ea"/>
                <a:cs typeface="+mn-cs"/>
              </a:rPr>
              <a:t>are saved</a:t>
            </a:r>
            <a:r>
              <a:rPr kumimoji="0" lang="en-US" sz="2600" b="0" i="0" u="none" strike="noStrike" kern="1200" cap="none" spc="0" normalizeH="0" baseline="0" noProof="0" dirty="0">
                <a:ln>
                  <a:noFill/>
                </a:ln>
                <a:solidFill>
                  <a:srgbClr val="514843"/>
                </a:solidFill>
                <a:effectLst/>
                <a:uLnTx/>
                <a:uFillTx/>
                <a:latin typeface="Euphemia"/>
                <a:ea typeface="+mn-ea"/>
                <a:cs typeface="+mn-cs"/>
              </a:rPr>
              <a:t>, if you hold fast that word which I preached to you--unless you believed in vain. </a:t>
            </a:r>
            <a:endParaRPr kumimoji="0" lang="en-US" sz="1300" b="0" i="0" u="none" strike="noStrike" kern="1200" cap="none" spc="0"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300" b="0" i="0" u="none" strike="noStrike" kern="1200" cap="none" spc="0" normalizeH="0" baseline="0" noProof="0" dirty="0">
                <a:ln>
                  <a:noFill/>
                </a:ln>
                <a:solidFill>
                  <a:srgbClr val="514843"/>
                </a:solidFill>
                <a:effectLst/>
                <a:uLnTx/>
                <a:uFillTx/>
                <a:latin typeface="Euphemia"/>
                <a:ea typeface="+mn-ea"/>
                <a:cs typeface="+mn-cs"/>
              </a:rPr>
            </a:br>
            <a:r>
              <a:rPr kumimoji="0" lang="en-US" sz="2600" b="0" i="0" u="none" strike="noStrike" kern="1200" cap="none" spc="0" normalizeH="0" baseline="0" noProof="0" dirty="0">
                <a:ln>
                  <a:noFill/>
                </a:ln>
                <a:solidFill>
                  <a:srgbClr val="514843"/>
                </a:solidFill>
                <a:effectLst/>
                <a:uLnTx/>
                <a:uFillTx/>
                <a:latin typeface="Euphemia"/>
                <a:ea typeface="+mn-ea"/>
                <a:cs typeface="+mn-cs"/>
              </a:rPr>
              <a:t>3  </a:t>
            </a:r>
            <a:r>
              <a:rPr kumimoji="0" lang="en-US" sz="2600" b="1" i="0" u="none" strike="noStrike" kern="1200" cap="none" spc="0" normalizeH="0" baseline="0" noProof="0" dirty="0">
                <a:ln>
                  <a:noFill/>
                </a:ln>
                <a:solidFill>
                  <a:srgbClr val="514843"/>
                </a:solidFill>
                <a:effectLst/>
                <a:uLnTx/>
                <a:uFillTx/>
                <a:latin typeface="Euphemia"/>
                <a:ea typeface="+mn-ea"/>
                <a:cs typeface="+mn-cs"/>
              </a:rPr>
              <a:t>For I delivered to you first of all that which I also received: that Christ died for our sins according to the Scriptures, </a:t>
            </a:r>
            <a:br>
              <a:rPr kumimoji="0" lang="en-US" sz="1200" b="1" i="0" u="none" strike="noStrike" kern="1200" cap="none" spc="0" normalizeH="0" baseline="0" noProof="0" dirty="0">
                <a:ln>
                  <a:noFill/>
                </a:ln>
                <a:solidFill>
                  <a:srgbClr val="514843"/>
                </a:solidFill>
                <a:effectLst/>
                <a:uLnTx/>
                <a:uFillTx/>
                <a:latin typeface="Euphemia"/>
                <a:ea typeface="+mn-ea"/>
                <a:cs typeface="+mn-cs"/>
              </a:rPr>
            </a:br>
            <a:endParaRPr kumimoji="0" lang="en-US" sz="1200" b="1" i="0" u="none" strike="noStrike" kern="1200" cap="none" spc="0"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514843"/>
                </a:solidFill>
                <a:effectLst/>
                <a:uLnTx/>
                <a:uFillTx/>
                <a:latin typeface="Euphemia"/>
                <a:ea typeface="+mn-ea"/>
                <a:cs typeface="+mn-cs"/>
              </a:rPr>
              <a:t>4  </a:t>
            </a:r>
            <a:r>
              <a:rPr kumimoji="0" lang="en-US" sz="2600" b="1" i="0" u="none" strike="noStrike" kern="1200" cap="none" spc="0" normalizeH="0" baseline="0" noProof="0" dirty="0">
                <a:ln>
                  <a:noFill/>
                </a:ln>
                <a:solidFill>
                  <a:srgbClr val="514843"/>
                </a:solidFill>
                <a:effectLst/>
                <a:uLnTx/>
                <a:uFillTx/>
                <a:latin typeface="Euphemia"/>
                <a:ea typeface="+mn-ea"/>
                <a:cs typeface="+mn-cs"/>
              </a:rPr>
              <a:t>and that He was buried, and that He rose again the third day according to the Scriptures, </a:t>
            </a:r>
          </a:p>
        </p:txBody>
      </p:sp>
    </p:spTree>
    <p:extLst>
      <p:ext uri="{BB962C8B-B14F-4D97-AF65-F5344CB8AC3E}">
        <p14:creationId xmlns:p14="http://schemas.microsoft.com/office/powerpoint/2010/main" val="367776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b="1" dirty="0"/>
              <a:t>REPENT – WHY?</a:t>
            </a:r>
          </a:p>
        </p:txBody>
      </p:sp>
      <p:sp>
        <p:nvSpPr>
          <p:cNvPr id="14" name="Content Placeholder 13"/>
          <p:cNvSpPr>
            <a:spLocks noGrp="1"/>
          </p:cNvSpPr>
          <p:nvPr>
            <p:ph idx="1"/>
          </p:nvPr>
        </p:nvSpPr>
        <p:spPr>
          <a:xfrm>
            <a:off x="1896892" y="1600200"/>
            <a:ext cx="9188689" cy="4572000"/>
          </a:xfrm>
        </p:spPr>
        <p:txBody>
          <a:bodyPr>
            <a:noAutofit/>
          </a:bodyPr>
          <a:lstStyle/>
          <a:p>
            <a:pPr marL="0" indent="0">
              <a:buNone/>
            </a:pPr>
            <a:r>
              <a:rPr lang="en-US" sz="4100" b="1" dirty="0">
                <a:solidFill>
                  <a:schemeClr val="tx2"/>
                </a:solidFill>
              </a:rPr>
              <a:t>Jesus said so.</a:t>
            </a:r>
            <a:endParaRPr lang="en-US" sz="1500" b="1" dirty="0">
              <a:solidFill>
                <a:schemeClr val="tx2"/>
              </a:solidFill>
            </a:endParaRPr>
          </a:p>
          <a:p>
            <a:pPr marL="0" indent="0">
              <a:buNone/>
              <a:tabLst>
                <a:tab pos="457200" algn="l"/>
                <a:tab pos="569913" algn="l"/>
              </a:tabLst>
            </a:pPr>
            <a:r>
              <a:rPr lang="en-US" sz="4100" b="1" dirty="0">
                <a:solidFill>
                  <a:schemeClr val="tx2"/>
                </a:solidFill>
              </a:rPr>
              <a:t>If you don’t, you will perish or be lost. </a:t>
            </a:r>
            <a:endParaRPr lang="en-US" sz="1500" b="1" dirty="0">
              <a:solidFill>
                <a:schemeClr val="tx2"/>
              </a:solidFill>
            </a:endParaRPr>
          </a:p>
          <a:p>
            <a:pPr marL="0" indent="0">
              <a:buNone/>
              <a:tabLst>
                <a:tab pos="457200" algn="l"/>
                <a:tab pos="569913" algn="l"/>
              </a:tabLst>
            </a:pPr>
            <a:r>
              <a:rPr lang="en-US" sz="4100" b="1" i="1" dirty="0">
                <a:solidFill>
                  <a:schemeClr val="tx2"/>
                </a:solidFill>
              </a:rPr>
              <a:t>Luke</a:t>
            </a:r>
            <a:r>
              <a:rPr lang="en-US" sz="4100" b="1" dirty="0">
                <a:solidFill>
                  <a:schemeClr val="tx2"/>
                </a:solidFill>
              </a:rPr>
              <a:t> 13:3 (NKJV) </a:t>
            </a:r>
            <a:br>
              <a:rPr lang="en-US" sz="4100" dirty="0">
                <a:solidFill>
                  <a:schemeClr val="tx2"/>
                </a:solidFill>
              </a:rPr>
            </a:br>
            <a:r>
              <a:rPr lang="en-US" sz="4100" baseline="30000" dirty="0">
                <a:solidFill>
                  <a:schemeClr val="tx2"/>
                </a:solidFill>
              </a:rPr>
              <a:t>3 </a:t>
            </a:r>
            <a:r>
              <a:rPr lang="en-US" sz="4100" dirty="0">
                <a:solidFill>
                  <a:schemeClr val="tx2"/>
                </a:solidFill>
              </a:rPr>
              <a:t>I tell you, no; but </a:t>
            </a:r>
            <a:r>
              <a:rPr lang="en-US" sz="4100" b="1" dirty="0">
                <a:solidFill>
                  <a:schemeClr val="tx2"/>
                </a:solidFill>
              </a:rPr>
              <a:t>unless</a:t>
            </a:r>
            <a:r>
              <a:rPr lang="en-US" sz="4100" dirty="0">
                <a:solidFill>
                  <a:schemeClr val="tx2"/>
                </a:solidFill>
              </a:rPr>
              <a:t> you repent you will all likewise perish</a:t>
            </a:r>
            <a:r>
              <a:rPr lang="en-US" sz="3500" dirty="0">
                <a:solidFill>
                  <a:schemeClr val="tx2"/>
                </a:solidFill>
              </a:rPr>
              <a:t>.</a:t>
            </a:r>
          </a:p>
          <a:p>
            <a:pPr marL="457200" lvl="1" indent="0">
              <a:buNone/>
            </a:pPr>
            <a:r>
              <a:rPr lang="en-US" sz="3500" b="1" dirty="0">
                <a:solidFill>
                  <a:schemeClr val="tx2"/>
                </a:solidFill>
              </a:rPr>
              <a:t> </a:t>
            </a:r>
          </a:p>
          <a:p>
            <a:pPr marL="0" indent="0">
              <a:buNone/>
            </a:pPr>
            <a:r>
              <a:rPr lang="en-US" sz="3600" b="1" dirty="0">
                <a:solidFill>
                  <a:schemeClr val="tx2"/>
                </a:solidFill>
              </a:rPr>
              <a:t> </a:t>
            </a:r>
            <a:endParaRPr lang="en-US" sz="800" b="1" dirty="0">
              <a:solidFill>
                <a:schemeClr val="tx2"/>
              </a:solidFill>
            </a:endParaRPr>
          </a:p>
          <a:p>
            <a:pPr marL="0" indent="0">
              <a:buNone/>
            </a:pPr>
            <a:endParaRPr lang="en-US" sz="800" dirty="0"/>
          </a:p>
          <a:p>
            <a:pPr marL="0" indent="0">
              <a:buNone/>
            </a:pPr>
            <a:endParaRPr lang="en-US" sz="800" dirty="0"/>
          </a:p>
          <a:p>
            <a:pPr marL="0" indent="0">
              <a:buNone/>
            </a:pPr>
            <a:endParaRPr lang="en-US" sz="800" dirty="0"/>
          </a:p>
          <a:p>
            <a:pPr marL="457200" lvl="1" indent="0">
              <a:buNone/>
            </a:pPr>
            <a:endParaRPr lang="en-US" sz="2000" dirty="0"/>
          </a:p>
        </p:txBody>
      </p:sp>
      <p:sp>
        <p:nvSpPr>
          <p:cNvPr id="4" name="Right Arrow 3"/>
          <p:cNvSpPr/>
          <p:nvPr/>
        </p:nvSpPr>
        <p:spPr>
          <a:xfrm>
            <a:off x="1104900" y="1600200"/>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5" name="Right Arrow 4"/>
          <p:cNvSpPr/>
          <p:nvPr/>
        </p:nvSpPr>
        <p:spPr>
          <a:xfrm>
            <a:off x="1104898" y="2407949"/>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6" name="Right Arrow 5"/>
          <p:cNvSpPr/>
          <p:nvPr/>
        </p:nvSpPr>
        <p:spPr>
          <a:xfrm>
            <a:off x="1104898" y="3832875"/>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Tree>
    <p:extLst>
      <p:ext uri="{BB962C8B-B14F-4D97-AF65-F5344CB8AC3E}">
        <p14:creationId xmlns:p14="http://schemas.microsoft.com/office/powerpoint/2010/main" val="140978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b="1" dirty="0"/>
              <a:t>CONFESS – WHY?</a:t>
            </a:r>
          </a:p>
        </p:txBody>
      </p:sp>
      <p:sp>
        <p:nvSpPr>
          <p:cNvPr id="14" name="Content Placeholder 13"/>
          <p:cNvSpPr>
            <a:spLocks noGrp="1"/>
          </p:cNvSpPr>
          <p:nvPr>
            <p:ph idx="1"/>
          </p:nvPr>
        </p:nvSpPr>
        <p:spPr>
          <a:xfrm>
            <a:off x="1840811" y="1600200"/>
            <a:ext cx="9883472" cy="4572000"/>
          </a:xfrm>
        </p:spPr>
        <p:txBody>
          <a:bodyPr>
            <a:noAutofit/>
          </a:bodyPr>
          <a:lstStyle/>
          <a:p>
            <a:pPr marL="0" indent="0">
              <a:buNone/>
            </a:pPr>
            <a:r>
              <a:rPr lang="en-US" sz="4400" b="1" dirty="0">
                <a:solidFill>
                  <a:schemeClr val="tx2"/>
                </a:solidFill>
              </a:rPr>
              <a:t>It is mandatory for salvation.</a:t>
            </a:r>
          </a:p>
          <a:p>
            <a:pPr marL="0" indent="0">
              <a:buNone/>
            </a:pPr>
            <a:endParaRPr lang="en-US" dirty="0"/>
          </a:p>
          <a:p>
            <a:pPr marL="0" indent="0">
              <a:buNone/>
            </a:pPr>
            <a:r>
              <a:rPr lang="en-US" sz="4400" b="1" dirty="0">
                <a:solidFill>
                  <a:schemeClr val="tx2"/>
                </a:solidFill>
              </a:rPr>
              <a:t>Romans 10:10 (NKJV) </a:t>
            </a:r>
            <a:br>
              <a:rPr lang="en-US" sz="4400" dirty="0">
                <a:solidFill>
                  <a:schemeClr val="tx2"/>
                </a:solidFill>
              </a:rPr>
            </a:br>
            <a:r>
              <a:rPr lang="en-US" sz="4400" baseline="30000" dirty="0">
                <a:solidFill>
                  <a:schemeClr val="tx2"/>
                </a:solidFill>
              </a:rPr>
              <a:t>10 </a:t>
            </a:r>
            <a:r>
              <a:rPr lang="en-US" sz="4400" dirty="0">
                <a:solidFill>
                  <a:schemeClr val="tx2"/>
                </a:solidFill>
              </a:rPr>
              <a:t>For with the heart one believes unto righteousness, and with the mouth </a:t>
            </a:r>
            <a:r>
              <a:rPr lang="en-US" sz="4400" b="1" dirty="0">
                <a:solidFill>
                  <a:schemeClr val="tx2"/>
                </a:solidFill>
              </a:rPr>
              <a:t>confession is made unto salvation.</a:t>
            </a:r>
          </a:p>
        </p:txBody>
      </p:sp>
      <p:sp>
        <p:nvSpPr>
          <p:cNvPr id="4" name="Right Arrow 3"/>
          <p:cNvSpPr/>
          <p:nvPr/>
        </p:nvSpPr>
        <p:spPr>
          <a:xfrm>
            <a:off x="1104898" y="3179528"/>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8" name="Right Arrow 3">
            <a:extLst>
              <a:ext uri="{FF2B5EF4-FFF2-40B4-BE49-F238E27FC236}">
                <a16:creationId xmlns:a16="http://schemas.microsoft.com/office/drawing/2014/main" id="{692B9B0F-4253-4151-A316-8D1BDDC64191}"/>
              </a:ext>
            </a:extLst>
          </p:cNvPr>
          <p:cNvSpPr/>
          <p:nvPr/>
        </p:nvSpPr>
        <p:spPr>
          <a:xfrm>
            <a:off x="1104899" y="1656537"/>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Tree>
    <p:extLst>
      <p:ext uri="{BB962C8B-B14F-4D97-AF65-F5344CB8AC3E}">
        <p14:creationId xmlns:p14="http://schemas.microsoft.com/office/powerpoint/2010/main" val="2591884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b="1" dirty="0"/>
              <a:t>BAPTIZED – WHY?</a:t>
            </a:r>
          </a:p>
        </p:txBody>
      </p:sp>
      <p:sp>
        <p:nvSpPr>
          <p:cNvPr id="14" name="Content Placeholder 13"/>
          <p:cNvSpPr>
            <a:spLocks noGrp="1"/>
          </p:cNvSpPr>
          <p:nvPr>
            <p:ph idx="1"/>
          </p:nvPr>
        </p:nvSpPr>
        <p:spPr>
          <a:xfrm>
            <a:off x="1916348" y="1600200"/>
            <a:ext cx="9263185" cy="4752474"/>
          </a:xfrm>
        </p:spPr>
        <p:txBody>
          <a:bodyPr>
            <a:noAutofit/>
          </a:bodyPr>
          <a:lstStyle/>
          <a:p>
            <a:pPr marL="0" indent="0">
              <a:buNone/>
              <a:tabLst>
                <a:tab pos="577850" algn="l"/>
              </a:tabLst>
            </a:pPr>
            <a:r>
              <a:rPr lang="en-US" sz="3200" b="1" dirty="0">
                <a:solidFill>
                  <a:schemeClr val="tx2"/>
                </a:solidFill>
              </a:rPr>
              <a:t>Jesus said so.</a:t>
            </a:r>
            <a:endParaRPr lang="en-US" sz="800" b="1" dirty="0">
              <a:solidFill>
                <a:schemeClr val="tx2"/>
              </a:solidFill>
            </a:endParaRPr>
          </a:p>
          <a:p>
            <a:pPr marL="0" indent="0">
              <a:buNone/>
              <a:tabLst>
                <a:tab pos="577850" algn="l"/>
              </a:tabLst>
            </a:pPr>
            <a:r>
              <a:rPr lang="en-US" sz="3200" b="1" dirty="0">
                <a:solidFill>
                  <a:schemeClr val="tx2"/>
                </a:solidFill>
              </a:rPr>
              <a:t>It is necessary for salvation.</a:t>
            </a:r>
            <a:endParaRPr lang="en-US" sz="800" b="1" dirty="0">
              <a:solidFill>
                <a:schemeClr val="tx2"/>
              </a:solidFill>
            </a:endParaRPr>
          </a:p>
          <a:p>
            <a:pPr marL="0" indent="0">
              <a:buNone/>
              <a:tabLst>
                <a:tab pos="577850" algn="l"/>
              </a:tabLst>
            </a:pPr>
            <a:r>
              <a:rPr lang="en-US" sz="3200" b="1" dirty="0">
                <a:solidFill>
                  <a:schemeClr val="tx2"/>
                </a:solidFill>
              </a:rPr>
              <a:t>Mark 16:15-16 (NKJV) </a:t>
            </a:r>
            <a:br>
              <a:rPr lang="en-US" sz="3200" dirty="0"/>
            </a:br>
            <a:r>
              <a:rPr lang="en-US" sz="3200" baseline="30000" dirty="0"/>
              <a:t>1</a:t>
            </a:r>
            <a:r>
              <a:rPr lang="en-US" sz="3200" baseline="30000" dirty="0">
                <a:solidFill>
                  <a:schemeClr val="tx2"/>
                </a:solidFill>
              </a:rPr>
              <a:t>5 </a:t>
            </a:r>
            <a:r>
              <a:rPr lang="en-US" sz="3200" dirty="0">
                <a:solidFill>
                  <a:schemeClr val="tx2"/>
                </a:solidFill>
              </a:rPr>
              <a:t>And He said to them, "Go into all the world and preach the gospel to every creature. </a:t>
            </a:r>
            <a:br>
              <a:rPr lang="en-US" sz="800" dirty="0">
                <a:solidFill>
                  <a:schemeClr val="tx2"/>
                </a:solidFill>
              </a:rPr>
            </a:br>
            <a:br>
              <a:rPr lang="en-US" sz="800" dirty="0">
                <a:solidFill>
                  <a:schemeClr val="tx2"/>
                </a:solidFill>
              </a:rPr>
            </a:br>
            <a:r>
              <a:rPr lang="en-US" sz="3200" baseline="30000" dirty="0">
                <a:solidFill>
                  <a:schemeClr val="tx2"/>
                </a:solidFill>
              </a:rPr>
              <a:t>16 </a:t>
            </a:r>
            <a:r>
              <a:rPr lang="en-US" sz="3200" dirty="0">
                <a:solidFill>
                  <a:schemeClr val="tx2"/>
                </a:solidFill>
              </a:rPr>
              <a:t>He who believes and </a:t>
            </a:r>
            <a:r>
              <a:rPr lang="en-US" sz="3200" b="1" dirty="0">
                <a:solidFill>
                  <a:schemeClr val="tx2"/>
                </a:solidFill>
              </a:rPr>
              <a:t>is baptized </a:t>
            </a:r>
            <a:r>
              <a:rPr lang="en-US" sz="3200" dirty="0">
                <a:solidFill>
                  <a:schemeClr val="tx2"/>
                </a:solidFill>
              </a:rPr>
              <a:t>will be saved; but he who does not believe will be condemned.</a:t>
            </a:r>
          </a:p>
          <a:p>
            <a:pPr marL="0" indent="0">
              <a:buNone/>
              <a:tabLst>
                <a:tab pos="577850" algn="l"/>
              </a:tabLst>
            </a:pPr>
            <a:endParaRPr lang="en-US" sz="3200" dirty="0"/>
          </a:p>
        </p:txBody>
      </p:sp>
      <p:sp>
        <p:nvSpPr>
          <p:cNvPr id="4" name="Right Arrow 3"/>
          <p:cNvSpPr/>
          <p:nvPr/>
        </p:nvSpPr>
        <p:spPr>
          <a:xfrm>
            <a:off x="1104900" y="1600200"/>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5" name="Right Arrow 4"/>
          <p:cNvSpPr/>
          <p:nvPr/>
        </p:nvSpPr>
        <p:spPr>
          <a:xfrm>
            <a:off x="1104899" y="2276710"/>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
        <p:nvSpPr>
          <p:cNvPr id="6" name="Right Arrow 5"/>
          <p:cNvSpPr/>
          <p:nvPr/>
        </p:nvSpPr>
        <p:spPr>
          <a:xfrm>
            <a:off x="1104898" y="2930056"/>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Tree>
    <p:extLst>
      <p:ext uri="{BB962C8B-B14F-4D97-AF65-F5344CB8AC3E}">
        <p14:creationId xmlns:p14="http://schemas.microsoft.com/office/powerpoint/2010/main" val="135133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51335" y="180902"/>
            <a:ext cx="10074633" cy="1096962"/>
          </a:xfrm>
        </p:spPr>
        <p:txBody>
          <a:bodyPr>
            <a:noAutofit/>
          </a:bodyPr>
          <a:lstStyle/>
          <a:p>
            <a:r>
              <a:rPr lang="en-US" sz="4000" b="1" dirty="0">
                <a:solidFill>
                  <a:schemeClr val="tx2"/>
                </a:solidFill>
              </a:rPr>
              <a:t>What Happens After You Are Baptized?</a:t>
            </a:r>
          </a:p>
        </p:txBody>
      </p:sp>
      <p:sp>
        <p:nvSpPr>
          <p:cNvPr id="14" name="Content Placeholder 13"/>
          <p:cNvSpPr>
            <a:spLocks noGrp="1"/>
          </p:cNvSpPr>
          <p:nvPr>
            <p:ph idx="1"/>
          </p:nvPr>
        </p:nvSpPr>
        <p:spPr>
          <a:xfrm>
            <a:off x="1705218" y="1514058"/>
            <a:ext cx="9198170" cy="4752474"/>
          </a:xfrm>
          <a:solidFill>
            <a:schemeClr val="bg2"/>
          </a:solidFill>
        </p:spPr>
        <p:txBody>
          <a:bodyPr>
            <a:noAutofit/>
          </a:bodyPr>
          <a:lstStyle/>
          <a:p>
            <a:pPr marL="0" indent="0">
              <a:buNone/>
              <a:tabLst>
                <a:tab pos="577850" algn="l"/>
              </a:tabLst>
            </a:pPr>
            <a:r>
              <a:rPr lang="en-US" sz="3800" b="1" dirty="0">
                <a:solidFill>
                  <a:schemeClr val="tx2"/>
                </a:solidFill>
              </a:rPr>
              <a:t>The Lord adds you to the church. </a:t>
            </a:r>
          </a:p>
          <a:p>
            <a:pPr marL="0" indent="0">
              <a:buNone/>
              <a:tabLst>
                <a:tab pos="577850" algn="l"/>
              </a:tabLst>
            </a:pPr>
            <a:r>
              <a:rPr lang="en-US" sz="3800" b="1" dirty="0">
                <a:solidFill>
                  <a:schemeClr val="tx2"/>
                </a:solidFill>
              </a:rPr>
              <a:t>Acts 2:47 (NKJV) </a:t>
            </a:r>
            <a:br>
              <a:rPr lang="en-US" sz="3800" dirty="0">
                <a:solidFill>
                  <a:schemeClr val="tx2"/>
                </a:solidFill>
              </a:rPr>
            </a:br>
            <a:r>
              <a:rPr lang="en-US" sz="3800" baseline="30000" dirty="0">
                <a:solidFill>
                  <a:schemeClr val="tx2"/>
                </a:solidFill>
              </a:rPr>
              <a:t>47 </a:t>
            </a:r>
            <a:r>
              <a:rPr lang="en-US" sz="3800" dirty="0">
                <a:solidFill>
                  <a:schemeClr val="tx2"/>
                </a:solidFill>
              </a:rPr>
              <a:t> praising God and having favor with all the people. And the Lord </a:t>
            </a:r>
            <a:r>
              <a:rPr lang="en-US" sz="3800" b="1" dirty="0">
                <a:solidFill>
                  <a:schemeClr val="tx2"/>
                </a:solidFill>
              </a:rPr>
              <a:t>added to the church </a:t>
            </a:r>
            <a:r>
              <a:rPr lang="en-US" sz="3800" dirty="0">
                <a:solidFill>
                  <a:schemeClr val="tx2"/>
                </a:solidFill>
              </a:rPr>
              <a:t>daily those who were being saved.</a:t>
            </a:r>
          </a:p>
        </p:txBody>
      </p:sp>
      <p:sp>
        <p:nvSpPr>
          <p:cNvPr id="5" name="Right Arrow 4"/>
          <p:cNvSpPr/>
          <p:nvPr/>
        </p:nvSpPr>
        <p:spPr>
          <a:xfrm>
            <a:off x="883788" y="2359465"/>
            <a:ext cx="595348"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Tree>
    <p:extLst>
      <p:ext uri="{BB962C8B-B14F-4D97-AF65-F5344CB8AC3E}">
        <p14:creationId xmlns:p14="http://schemas.microsoft.com/office/powerpoint/2010/main" val="227471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70751" y="76200"/>
            <a:ext cx="11146648" cy="1096962"/>
          </a:xfrm>
        </p:spPr>
        <p:txBody>
          <a:bodyPr>
            <a:noAutofit/>
          </a:bodyPr>
          <a:lstStyle/>
          <a:p>
            <a:pPr marL="0" indent="0">
              <a:buFont typeface="Wingdings" panose="05000000000000000000" pitchFamily="2" charset="2"/>
              <a:buNone/>
              <a:tabLst>
                <a:tab pos="577850" algn="l"/>
              </a:tabLst>
            </a:pPr>
            <a:r>
              <a:rPr lang="en-US" sz="3600" dirty="0">
                <a:solidFill>
                  <a:schemeClr val="tx2"/>
                </a:solidFill>
              </a:rPr>
              <a:t>What happens if you refused to obey the gospel?</a:t>
            </a:r>
          </a:p>
        </p:txBody>
      </p:sp>
      <p:sp>
        <p:nvSpPr>
          <p:cNvPr id="7" name="Content Placeholder 13">
            <a:extLst>
              <a:ext uri="{FF2B5EF4-FFF2-40B4-BE49-F238E27FC236}">
                <a16:creationId xmlns:a16="http://schemas.microsoft.com/office/drawing/2014/main" id="{994AC973-6083-4662-BF22-712E6ED5148E}"/>
              </a:ext>
            </a:extLst>
          </p:cNvPr>
          <p:cNvSpPr txBox="1">
            <a:spLocks/>
          </p:cNvSpPr>
          <p:nvPr/>
        </p:nvSpPr>
        <p:spPr>
          <a:xfrm>
            <a:off x="1499308" y="1628829"/>
            <a:ext cx="9955123" cy="4752474"/>
          </a:xfrm>
          <a:prstGeom prst="rect">
            <a:avLst/>
          </a:prstGeom>
          <a:solidFill>
            <a:schemeClr val="bg2"/>
          </a:solidFill>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3400" kern="1200">
                <a:solidFill>
                  <a:schemeClr val="tx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u="sng" kern="1200">
                <a:solidFill>
                  <a:schemeClr val="tx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u="sng" kern="1200">
                <a:solidFill>
                  <a:schemeClr val="tx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u="sng" kern="1200">
                <a:solidFill>
                  <a:schemeClr val="tx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tabLst>
                <a:tab pos="577850" algn="l"/>
              </a:tabLst>
            </a:pPr>
            <a:r>
              <a:rPr lang="en-US" sz="4000" b="1" dirty="0">
                <a:solidFill>
                  <a:schemeClr val="tx2"/>
                </a:solidFill>
              </a:rPr>
              <a:t>You are lost.</a:t>
            </a:r>
            <a:endParaRPr lang="en-US" sz="600" b="1" dirty="0">
              <a:solidFill>
                <a:schemeClr val="tx2"/>
              </a:solidFill>
            </a:endParaRPr>
          </a:p>
          <a:p>
            <a:pPr marL="0" indent="0">
              <a:buNone/>
              <a:tabLst>
                <a:tab pos="577850" algn="l"/>
              </a:tabLst>
            </a:pPr>
            <a:br>
              <a:rPr lang="en-US" sz="600" dirty="0">
                <a:solidFill>
                  <a:schemeClr val="tx2"/>
                </a:solidFill>
              </a:rPr>
            </a:br>
            <a:r>
              <a:rPr lang="en-US" sz="4000" b="1" dirty="0">
                <a:solidFill>
                  <a:schemeClr val="tx2"/>
                </a:solidFill>
              </a:rPr>
              <a:t>Mark 16:16 (NKJV) </a:t>
            </a:r>
            <a:br>
              <a:rPr lang="en-US" sz="4000" dirty="0">
                <a:solidFill>
                  <a:schemeClr val="tx2"/>
                </a:solidFill>
              </a:rPr>
            </a:br>
            <a:r>
              <a:rPr lang="en-US" sz="4000" baseline="30000" dirty="0">
                <a:solidFill>
                  <a:schemeClr val="tx2"/>
                </a:solidFill>
              </a:rPr>
              <a:t>16 </a:t>
            </a:r>
            <a:r>
              <a:rPr lang="en-US" sz="4000" dirty="0">
                <a:solidFill>
                  <a:schemeClr val="tx2"/>
                </a:solidFill>
              </a:rPr>
              <a:t> He who believes and is baptized will be saved; </a:t>
            </a:r>
            <a:r>
              <a:rPr lang="en-US" sz="4000" b="1" dirty="0">
                <a:solidFill>
                  <a:schemeClr val="tx2"/>
                </a:solidFill>
              </a:rPr>
              <a:t>but he who does not believe will be condemned.</a:t>
            </a:r>
          </a:p>
          <a:p>
            <a:pPr marL="0" indent="0">
              <a:buNone/>
              <a:tabLst>
                <a:tab pos="577850" algn="l"/>
              </a:tabLst>
            </a:pPr>
            <a:r>
              <a:rPr lang="en-US" sz="4000" b="1" dirty="0">
                <a:solidFill>
                  <a:schemeClr val="tx2"/>
                </a:solidFill>
              </a:rPr>
              <a:t>You </a:t>
            </a:r>
            <a:r>
              <a:rPr lang="en-US" sz="4000" b="1">
                <a:solidFill>
                  <a:schemeClr val="tx2"/>
                </a:solidFill>
              </a:rPr>
              <a:t>will be separated </a:t>
            </a:r>
            <a:r>
              <a:rPr lang="en-US" sz="4000" b="1" dirty="0">
                <a:solidFill>
                  <a:schemeClr val="tx2"/>
                </a:solidFill>
              </a:rPr>
              <a:t>from family and friends forever.</a:t>
            </a:r>
          </a:p>
          <a:p>
            <a:pPr marL="0" indent="0">
              <a:buFont typeface="Wingdings" panose="05000000000000000000" pitchFamily="2" charset="2"/>
              <a:buNone/>
              <a:tabLst>
                <a:tab pos="577850" algn="l"/>
              </a:tabLst>
            </a:pPr>
            <a:endParaRPr lang="en-US" sz="3000" dirty="0">
              <a:solidFill>
                <a:schemeClr val="tx2"/>
              </a:solidFill>
            </a:endParaRPr>
          </a:p>
        </p:txBody>
      </p:sp>
      <p:sp>
        <p:nvSpPr>
          <p:cNvPr id="5" name="Right Arrow 4"/>
          <p:cNvSpPr/>
          <p:nvPr/>
        </p:nvSpPr>
        <p:spPr>
          <a:xfrm>
            <a:off x="670751" y="2539168"/>
            <a:ext cx="612251" cy="49894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uphemia"/>
                <a:ea typeface="+mn-ea"/>
                <a:cs typeface="+mn-cs"/>
              </a:rPr>
              <a:t>  </a:t>
            </a:r>
          </a:p>
        </p:txBody>
      </p:sp>
    </p:spTree>
    <p:extLst>
      <p:ext uri="{BB962C8B-B14F-4D97-AF65-F5344CB8AC3E}">
        <p14:creationId xmlns:p14="http://schemas.microsoft.com/office/powerpoint/2010/main" val="11205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 ENERGIZE YOUR "FAITH"</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200"/>
            <a:ext cx="9982200" cy="4572000"/>
          </a:xfrm>
        </p:spPr>
        <p:txBody>
          <a:bodyPr>
            <a:noAutofit/>
          </a:bodyPr>
          <a:lstStyle/>
          <a:p>
            <a:pPr marL="0" indent="0">
              <a:lnSpc>
                <a:spcPct val="100000"/>
              </a:lnSpc>
              <a:buNone/>
            </a:pPr>
            <a:r>
              <a:rPr lang="en-US" sz="3200" b="1" dirty="0"/>
              <a:t>Hebrews 11:1 (NKJV) </a:t>
            </a:r>
            <a:br>
              <a:rPr lang="en-US" sz="3200" dirty="0"/>
            </a:br>
            <a:r>
              <a:rPr lang="en-US" sz="3200" baseline="30000" dirty="0"/>
              <a:t>1 </a:t>
            </a:r>
            <a:r>
              <a:rPr lang="en-US" sz="3200" dirty="0"/>
              <a:t> Now </a:t>
            </a:r>
            <a:r>
              <a:rPr lang="en-US" sz="3200" b="1" dirty="0"/>
              <a:t>faith</a:t>
            </a:r>
            <a:r>
              <a:rPr lang="en-US" sz="3200" dirty="0"/>
              <a:t> is the substance of things hoped for, the evidence of things not seen. </a:t>
            </a:r>
          </a:p>
          <a:p>
            <a:pPr marL="0" indent="0">
              <a:lnSpc>
                <a:spcPct val="100000"/>
              </a:lnSpc>
              <a:buNone/>
            </a:pPr>
            <a:br>
              <a:rPr lang="en-US" sz="600" dirty="0"/>
            </a:br>
            <a:r>
              <a:rPr lang="en-US" sz="3200" b="1" dirty="0">
                <a:latin typeface="Comic Sans MS" panose="030F0702030302020204" pitchFamily="66" charset="0"/>
              </a:rPr>
              <a:t>Hebrews 11:6 (NKJV) </a:t>
            </a:r>
            <a:br>
              <a:rPr lang="en-US" sz="3200" dirty="0">
                <a:latin typeface="Comic Sans MS" panose="030F0702030302020204" pitchFamily="66" charset="0"/>
              </a:rPr>
            </a:br>
            <a:r>
              <a:rPr lang="en-US" sz="3200" baseline="30000" dirty="0">
                <a:latin typeface="Comic Sans MS" panose="030F0702030302020204" pitchFamily="66" charset="0"/>
              </a:rPr>
              <a:t>6 </a:t>
            </a:r>
            <a:r>
              <a:rPr lang="en-US" sz="3200" dirty="0">
                <a:latin typeface="Comic Sans MS" panose="030F0702030302020204" pitchFamily="66" charset="0"/>
              </a:rPr>
              <a:t> But without </a:t>
            </a:r>
            <a:r>
              <a:rPr lang="en-US" sz="3200" b="1" dirty="0">
                <a:latin typeface="Comic Sans MS" panose="030F0702030302020204" pitchFamily="66" charset="0"/>
              </a:rPr>
              <a:t>faith</a:t>
            </a:r>
            <a:r>
              <a:rPr lang="en-US" sz="3200" dirty="0">
                <a:latin typeface="Comic Sans MS" panose="030F0702030302020204" pitchFamily="66" charset="0"/>
              </a:rPr>
              <a:t> </a:t>
            </a:r>
            <a:r>
              <a:rPr lang="en-US" sz="3200" i="1" dirty="0">
                <a:latin typeface="Comic Sans MS" panose="030F0702030302020204" pitchFamily="66" charset="0"/>
              </a:rPr>
              <a:t>it is</a:t>
            </a:r>
            <a:r>
              <a:rPr lang="en-US" sz="3200" dirty="0">
                <a:latin typeface="Comic Sans MS" panose="030F0702030302020204" pitchFamily="66" charset="0"/>
              </a:rPr>
              <a:t> impossible to please </a:t>
            </a:r>
            <a:r>
              <a:rPr lang="en-US" sz="3200" i="1" dirty="0">
                <a:latin typeface="Comic Sans MS" panose="030F0702030302020204" pitchFamily="66" charset="0"/>
              </a:rPr>
              <a:t>Him,</a:t>
            </a:r>
            <a:r>
              <a:rPr lang="en-US" sz="3200" dirty="0">
                <a:latin typeface="Comic Sans MS" panose="030F0702030302020204" pitchFamily="66" charset="0"/>
              </a:rPr>
              <a:t> for he who comes to God must </a:t>
            </a:r>
            <a:r>
              <a:rPr lang="en-US" sz="3200" b="1" dirty="0">
                <a:latin typeface="Comic Sans MS" panose="030F0702030302020204" pitchFamily="66" charset="0"/>
              </a:rPr>
              <a:t>believe</a:t>
            </a:r>
            <a:r>
              <a:rPr lang="en-US" sz="3200" dirty="0">
                <a:latin typeface="Comic Sans MS" panose="030F0702030302020204" pitchFamily="66" charset="0"/>
              </a:rPr>
              <a:t> that He is, and </a:t>
            </a:r>
            <a:r>
              <a:rPr lang="en-US" sz="3200" i="1" dirty="0">
                <a:latin typeface="Comic Sans MS" panose="030F0702030302020204" pitchFamily="66" charset="0"/>
              </a:rPr>
              <a:t>that</a:t>
            </a:r>
            <a:r>
              <a:rPr lang="en-US" sz="3200" dirty="0">
                <a:latin typeface="Comic Sans MS" panose="030F0702030302020204" pitchFamily="66" charset="0"/>
              </a:rPr>
              <a:t> He is a rewarder of those who diligently seek Him. </a:t>
            </a:r>
            <a:br>
              <a:rPr lang="en-US" sz="3200" dirty="0"/>
            </a:br>
            <a:br>
              <a:rPr lang="en-US" sz="2800" dirty="0"/>
            </a:br>
            <a:br>
              <a:rPr lang="en-US" sz="2800" dirty="0"/>
            </a:br>
            <a:endParaRPr lang="en-US" sz="280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64443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 ENERGIZE YOUR "FAITH"</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199"/>
            <a:ext cx="10433292" cy="4940203"/>
          </a:xfrm>
        </p:spPr>
        <p:txBody>
          <a:bodyPr>
            <a:noAutofit/>
          </a:bodyPr>
          <a:lstStyle/>
          <a:p>
            <a:pPr marL="0" indent="0">
              <a:lnSpc>
                <a:spcPct val="100000"/>
              </a:lnSpc>
              <a:buNone/>
            </a:pPr>
            <a:r>
              <a:rPr lang="en-US" sz="3600" b="1" dirty="0"/>
              <a:t>Importance of “Faith”</a:t>
            </a:r>
            <a:br>
              <a:rPr lang="en-US" sz="600" b="1" dirty="0"/>
            </a:br>
            <a:br>
              <a:rPr lang="en-US" sz="600" b="1" dirty="0"/>
            </a:br>
            <a:r>
              <a:rPr lang="en-US" sz="2800" b="1" dirty="0"/>
              <a:t>John 8:24 (NKJV) </a:t>
            </a:r>
            <a:br>
              <a:rPr lang="en-US" sz="2800" dirty="0"/>
            </a:br>
            <a:r>
              <a:rPr lang="en-US" sz="2800" baseline="30000" dirty="0"/>
              <a:t>24 </a:t>
            </a:r>
            <a:r>
              <a:rPr lang="en-US" sz="2800" dirty="0"/>
              <a:t> Therefore I said to you that you will die in your sins; for </a:t>
            </a:r>
            <a:r>
              <a:rPr lang="en-US" sz="2800" b="1" dirty="0"/>
              <a:t>if you do not believe </a:t>
            </a:r>
            <a:r>
              <a:rPr lang="en-US" sz="2800" dirty="0"/>
              <a:t>that I am </a:t>
            </a:r>
            <a:r>
              <a:rPr lang="en-US" sz="2800" i="1" dirty="0"/>
              <a:t>He,</a:t>
            </a:r>
            <a:r>
              <a:rPr lang="en-US" sz="2800" dirty="0"/>
              <a:t> </a:t>
            </a:r>
            <a:r>
              <a:rPr lang="en-US" sz="2800" b="1" dirty="0"/>
              <a:t>you will die </a:t>
            </a:r>
            <a:r>
              <a:rPr lang="en-US" sz="2800" dirty="0"/>
              <a:t>in your sins." </a:t>
            </a:r>
            <a:br>
              <a:rPr lang="en-US" sz="3200" dirty="0"/>
            </a:br>
            <a:br>
              <a:rPr lang="en-US" sz="600" dirty="0"/>
            </a:br>
            <a:br>
              <a:rPr lang="en-US" sz="600" dirty="0"/>
            </a:br>
            <a:r>
              <a:rPr lang="en-US" sz="2800" b="1" dirty="0"/>
              <a:t>John 20:30-31 (NKJV) </a:t>
            </a:r>
            <a:br>
              <a:rPr lang="en-US" sz="2800" dirty="0"/>
            </a:br>
            <a:r>
              <a:rPr lang="en-US" sz="2800" baseline="30000" dirty="0"/>
              <a:t>30 </a:t>
            </a:r>
            <a:r>
              <a:rPr lang="en-US" sz="2800" dirty="0"/>
              <a:t> And truly Jesus did many other signs in the presence of His disciples, which are not written in this book; </a:t>
            </a:r>
            <a:br>
              <a:rPr lang="en-US" sz="600" dirty="0"/>
            </a:br>
            <a:br>
              <a:rPr lang="en-US" sz="600" dirty="0"/>
            </a:br>
            <a:r>
              <a:rPr lang="en-US" sz="2800" baseline="30000" dirty="0"/>
              <a:t>31 </a:t>
            </a:r>
            <a:r>
              <a:rPr lang="en-US" sz="2800" dirty="0"/>
              <a:t> but these are written that you may </a:t>
            </a:r>
            <a:r>
              <a:rPr lang="en-US" sz="2800" b="1" dirty="0"/>
              <a:t>believe </a:t>
            </a:r>
            <a:r>
              <a:rPr lang="en-US" sz="2800" dirty="0"/>
              <a:t>that Jesus is the Christ, the Son of God, and that </a:t>
            </a:r>
            <a:r>
              <a:rPr lang="en-US" sz="2800" b="1" dirty="0"/>
              <a:t>believing</a:t>
            </a:r>
            <a:r>
              <a:rPr lang="en-US" sz="2800" dirty="0"/>
              <a:t> you may have life in His name.</a:t>
            </a:r>
            <a:br>
              <a:rPr lang="en-US" sz="3200" dirty="0"/>
            </a:br>
            <a:br>
              <a:rPr lang="en-US" sz="2800" dirty="0"/>
            </a:br>
            <a:br>
              <a:rPr lang="en-US" sz="2800" dirty="0"/>
            </a:br>
            <a:endParaRPr lang="en-US" sz="280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7396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 </a:t>
            </a:r>
            <a:r>
              <a:rPr lang="en-US" sz="4800" b="1" dirty="0"/>
              <a:t>Importance of “Faith”</a:t>
            </a:r>
            <a:endParaRPr lang="en-US" b="1" dirty="0"/>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600199"/>
            <a:ext cx="10705519" cy="5037925"/>
          </a:xfrm>
        </p:spPr>
        <p:txBody>
          <a:bodyPr>
            <a:noAutofit/>
          </a:bodyPr>
          <a:lstStyle/>
          <a:p>
            <a:pPr marL="0" indent="0">
              <a:lnSpc>
                <a:spcPct val="100000"/>
              </a:lnSpc>
              <a:buNone/>
            </a:pPr>
            <a:r>
              <a:rPr lang="en-US" sz="3200" b="1" dirty="0"/>
              <a:t>Matthew 14:30-31 (NKJV) </a:t>
            </a:r>
            <a:br>
              <a:rPr lang="en-US" sz="3200" dirty="0"/>
            </a:br>
            <a:r>
              <a:rPr lang="en-US" sz="3200" baseline="30000" dirty="0"/>
              <a:t>30 </a:t>
            </a:r>
            <a:r>
              <a:rPr lang="en-US" sz="3200" dirty="0"/>
              <a:t> But when he saw that the wind </a:t>
            </a:r>
            <a:r>
              <a:rPr lang="en-US" sz="3200" i="1" dirty="0"/>
              <a:t>was</a:t>
            </a:r>
            <a:r>
              <a:rPr lang="en-US" sz="3200" dirty="0"/>
              <a:t> boisterous, he was afraid; and beginning to sink he cried out, saying, "Lord, save me!" </a:t>
            </a:r>
            <a:br>
              <a:rPr lang="en-US" sz="2800" dirty="0"/>
            </a:br>
            <a:br>
              <a:rPr lang="en-US" sz="600" dirty="0"/>
            </a:br>
            <a:br>
              <a:rPr lang="en-US" sz="600" dirty="0"/>
            </a:br>
            <a:r>
              <a:rPr lang="en-US" sz="3200" baseline="30000" dirty="0"/>
              <a:t>31 </a:t>
            </a:r>
            <a:r>
              <a:rPr lang="en-US" sz="3200" dirty="0"/>
              <a:t> And immediately Jesus stretched out </a:t>
            </a:r>
            <a:r>
              <a:rPr lang="en-US" sz="3200" i="1" dirty="0"/>
              <a:t>His</a:t>
            </a:r>
            <a:r>
              <a:rPr lang="en-US" sz="3200" dirty="0"/>
              <a:t> hand and caught him, and said to him, "O you of </a:t>
            </a:r>
            <a:r>
              <a:rPr lang="en-US" sz="3200" b="1" dirty="0"/>
              <a:t>little faith</a:t>
            </a:r>
            <a:r>
              <a:rPr lang="en-US" sz="3200" dirty="0"/>
              <a:t>, why did you doubt?" </a:t>
            </a:r>
          </a:p>
          <a:p>
            <a:pPr marL="0" indent="0">
              <a:lnSpc>
                <a:spcPct val="100000"/>
              </a:lnSpc>
              <a:buNone/>
            </a:pPr>
            <a:br>
              <a:rPr lang="en-US" sz="2800" dirty="0"/>
            </a:br>
            <a:br>
              <a:rPr lang="en-US" sz="2800" dirty="0"/>
            </a:br>
            <a:br>
              <a:rPr lang="en-US" sz="2800" dirty="0"/>
            </a:br>
            <a:endParaRPr lang="en-US" sz="280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31721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 ENERGIZING YOUR "FAITH"</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199"/>
            <a:ext cx="9982200" cy="5037925"/>
          </a:xfrm>
        </p:spPr>
        <p:txBody>
          <a:bodyPr>
            <a:noAutofit/>
          </a:bodyPr>
          <a:lstStyle/>
          <a:p>
            <a:pPr marL="0" indent="0">
              <a:lnSpc>
                <a:spcPct val="100000"/>
              </a:lnSpc>
              <a:buNone/>
            </a:pPr>
            <a:r>
              <a:rPr lang="en-US" sz="3000" b="1" dirty="0"/>
              <a:t>Romans 10:17 (NKJV) </a:t>
            </a:r>
            <a:br>
              <a:rPr lang="en-US" sz="3000" dirty="0"/>
            </a:br>
            <a:r>
              <a:rPr lang="en-US" sz="3000" baseline="30000" dirty="0"/>
              <a:t>17 </a:t>
            </a:r>
            <a:r>
              <a:rPr lang="en-US" sz="3000" dirty="0"/>
              <a:t> So then </a:t>
            </a:r>
            <a:r>
              <a:rPr lang="en-US" sz="3000" b="1" dirty="0"/>
              <a:t>faith</a:t>
            </a:r>
            <a:r>
              <a:rPr lang="en-US" sz="3000" dirty="0"/>
              <a:t> </a:t>
            </a:r>
            <a:r>
              <a:rPr lang="en-US" sz="3000" i="1" dirty="0"/>
              <a:t>comes</a:t>
            </a:r>
            <a:r>
              <a:rPr lang="en-US" sz="3000" dirty="0"/>
              <a:t> by hearing, and hearing by the word of God.</a:t>
            </a:r>
            <a:endParaRPr lang="en-US" sz="3000" b="1" dirty="0"/>
          </a:p>
          <a:p>
            <a:pPr marL="0" indent="0">
              <a:lnSpc>
                <a:spcPct val="100000"/>
              </a:lnSpc>
              <a:buNone/>
            </a:pPr>
            <a:r>
              <a:rPr lang="en-US" sz="3000" b="1" dirty="0"/>
              <a:t>John 20:30-31 (NKJV) </a:t>
            </a:r>
            <a:br>
              <a:rPr lang="en-US" sz="3000" dirty="0"/>
            </a:br>
            <a:r>
              <a:rPr lang="en-US" sz="3000" baseline="30000" dirty="0"/>
              <a:t>30 </a:t>
            </a:r>
            <a:r>
              <a:rPr lang="en-US" sz="3000" dirty="0"/>
              <a:t> And truly Jesus did many other signs in the presence of His disciples, which are not written in this book; </a:t>
            </a:r>
            <a:br>
              <a:rPr lang="en-US" sz="600" dirty="0"/>
            </a:br>
            <a:br>
              <a:rPr lang="en-US" sz="600" dirty="0"/>
            </a:br>
            <a:r>
              <a:rPr lang="en-US" sz="3000" baseline="30000" dirty="0"/>
              <a:t>31 </a:t>
            </a:r>
            <a:r>
              <a:rPr lang="en-US" sz="3000" dirty="0"/>
              <a:t> but these are written that you may </a:t>
            </a:r>
            <a:r>
              <a:rPr lang="en-US" sz="3000" b="1" dirty="0"/>
              <a:t>believe</a:t>
            </a:r>
            <a:r>
              <a:rPr lang="en-US" sz="3000" dirty="0"/>
              <a:t> that Jesus is the Christ, the Son of God, and that </a:t>
            </a:r>
            <a:r>
              <a:rPr lang="en-US" sz="3000" b="1" dirty="0"/>
              <a:t>believing</a:t>
            </a:r>
            <a:r>
              <a:rPr lang="en-US" sz="3000" dirty="0"/>
              <a:t> you may have life in His name. </a:t>
            </a:r>
            <a:br>
              <a:rPr lang="en-US" sz="2800" dirty="0"/>
            </a:br>
            <a:br>
              <a:rPr lang="en-US" sz="2800" dirty="0"/>
            </a:br>
            <a:br>
              <a:rPr lang="en-US" sz="2800" dirty="0"/>
            </a:br>
            <a:br>
              <a:rPr lang="en-US" sz="2800" dirty="0"/>
            </a:br>
            <a:endParaRPr lang="en-US" sz="280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86667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 FORTIFY YOUR "HOPE"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899" y="1600200"/>
            <a:ext cx="10761361" cy="5079806"/>
          </a:xfrm>
        </p:spPr>
        <p:txBody>
          <a:bodyPr>
            <a:noAutofit/>
          </a:bodyPr>
          <a:lstStyle/>
          <a:p>
            <a:pPr marL="0" indent="0">
              <a:lnSpc>
                <a:spcPct val="100000"/>
              </a:lnSpc>
              <a:buNone/>
            </a:pPr>
            <a:r>
              <a:rPr lang="en-US" sz="2800" b="1" dirty="0"/>
              <a:t>DEF/</a:t>
            </a:r>
            <a:r>
              <a:rPr lang="en-US" sz="2800" dirty="0"/>
              <a:t>Usage Notes: in the NT, "favorable and confident expectation." </a:t>
            </a:r>
            <a:br>
              <a:rPr lang="en-US" sz="1300" dirty="0"/>
            </a:br>
            <a:br>
              <a:rPr lang="en-US" sz="1300" dirty="0"/>
            </a:br>
            <a:r>
              <a:rPr lang="en-US" sz="2800" dirty="0"/>
              <a:t>It has to do with the unseen and the future, Rom. 8:24, 25.</a:t>
            </a:r>
          </a:p>
          <a:p>
            <a:pPr marL="457200" lvl="1" indent="0">
              <a:lnSpc>
                <a:spcPct val="100000"/>
              </a:lnSpc>
              <a:buNone/>
            </a:pPr>
            <a:r>
              <a:rPr lang="en-US" sz="2600" dirty="0"/>
              <a:t>"Hope" describes: </a:t>
            </a:r>
          </a:p>
          <a:p>
            <a:pPr marL="914400" lvl="2" indent="0">
              <a:lnSpc>
                <a:spcPct val="100000"/>
              </a:lnSpc>
              <a:buNone/>
            </a:pPr>
            <a:r>
              <a:rPr lang="en-US" sz="2400" u="none" dirty="0"/>
              <a:t>(a) the happy anticipation of good (the most frequent significance), e.g., Titus 1:2; 1 Pet. 1:21;</a:t>
            </a:r>
            <a:br>
              <a:rPr lang="en-US" u="none" dirty="0"/>
            </a:br>
            <a:endParaRPr lang="en-US" u="none" dirty="0"/>
          </a:p>
          <a:p>
            <a:pPr marL="914400" lvl="2" indent="0">
              <a:lnSpc>
                <a:spcPct val="100000"/>
              </a:lnSpc>
              <a:buNone/>
            </a:pPr>
            <a:r>
              <a:rPr lang="en-US" sz="2400" u="none" dirty="0"/>
              <a:t>(b) the ground</a:t>
            </a:r>
            <a:r>
              <a:rPr lang="en-US" sz="2400" u="none" dirty="0">
                <a:solidFill>
                  <a:srgbClr val="FF0000"/>
                </a:solidFill>
              </a:rPr>
              <a:t>(s) </a:t>
            </a:r>
            <a:r>
              <a:rPr lang="en-US" sz="2400" u="none" dirty="0"/>
              <a:t>upon which "hope" is based, Acts 16:19; Col. 1:27, "Christ in you the hope of glory;" </a:t>
            </a:r>
            <a:br>
              <a:rPr lang="en-US" u="none" dirty="0"/>
            </a:br>
            <a:endParaRPr lang="en-US" u="none" dirty="0"/>
          </a:p>
          <a:p>
            <a:pPr marL="914400" lvl="2" indent="0">
              <a:lnSpc>
                <a:spcPct val="100000"/>
              </a:lnSpc>
              <a:buNone/>
            </a:pPr>
            <a:r>
              <a:rPr lang="en-US" sz="2400" u="none" dirty="0"/>
              <a:t>(c) the object upon which the "hope" is fixed, e.g., 1 Tim. 1:1.</a:t>
            </a:r>
            <a:br>
              <a:rPr lang="en-US" dirty="0"/>
            </a:br>
            <a:endParaRPr lang="en-US" dirty="0"/>
          </a:p>
          <a:p>
            <a:pPr marL="457200" lvl="1" indent="0" algn="ctr">
              <a:lnSpc>
                <a:spcPct val="100000"/>
              </a:lnSpc>
              <a:buNone/>
            </a:pPr>
            <a:r>
              <a:rPr lang="en-US" sz="1400" b="1" dirty="0">
                <a:solidFill>
                  <a:srgbClr val="FF0000"/>
                </a:solidFill>
              </a:rPr>
              <a:t>Vine's Expository Dictionary of Old Testament and New Testament Words.</a:t>
            </a:r>
            <a:endParaRPr lang="en-US" sz="1400" b="1" dirty="0"/>
          </a:p>
        </p:txBody>
      </p:sp>
    </p:spTree>
    <p:extLst>
      <p:ext uri="{BB962C8B-B14F-4D97-AF65-F5344CB8AC3E}">
        <p14:creationId xmlns:p14="http://schemas.microsoft.com/office/powerpoint/2010/main" val="46666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536-7633-4CFA-B013-29A1A9B57DDA}"/>
              </a:ext>
            </a:extLst>
          </p:cNvPr>
          <p:cNvSpPr>
            <a:spLocks noGrp="1"/>
          </p:cNvSpPr>
          <p:nvPr>
            <p:ph type="title"/>
          </p:nvPr>
        </p:nvSpPr>
        <p:spPr/>
        <p:txBody>
          <a:bodyPr>
            <a:normAutofit/>
          </a:bodyPr>
          <a:lstStyle/>
          <a:p>
            <a:r>
              <a:rPr lang="en-US" b="1" dirty="0"/>
              <a:t>II. FORTIFY YOUR "HOPE"</a:t>
            </a:r>
          </a:p>
        </p:txBody>
      </p:sp>
      <p:sp>
        <p:nvSpPr>
          <p:cNvPr id="3" name="Content Placeholder 2">
            <a:extLst>
              <a:ext uri="{FF2B5EF4-FFF2-40B4-BE49-F238E27FC236}">
                <a16:creationId xmlns:a16="http://schemas.microsoft.com/office/drawing/2014/main" id="{1B2A2971-E4AA-4BF7-9C70-31AC33569E81}"/>
              </a:ext>
            </a:extLst>
          </p:cNvPr>
          <p:cNvSpPr>
            <a:spLocks noGrp="1"/>
          </p:cNvSpPr>
          <p:nvPr>
            <p:ph idx="1"/>
          </p:nvPr>
        </p:nvSpPr>
        <p:spPr>
          <a:xfrm>
            <a:off x="1104900" y="1600199"/>
            <a:ext cx="9982200" cy="5051885"/>
          </a:xfrm>
        </p:spPr>
        <p:txBody>
          <a:bodyPr>
            <a:noAutofit/>
          </a:bodyPr>
          <a:lstStyle/>
          <a:p>
            <a:pPr marL="0" indent="0">
              <a:lnSpc>
                <a:spcPct val="100000"/>
              </a:lnSpc>
              <a:buNone/>
            </a:pPr>
            <a:r>
              <a:rPr lang="en-US" sz="2800" b="1" dirty="0"/>
              <a:t>Titus 1:2 (NKJV) </a:t>
            </a:r>
            <a:br>
              <a:rPr lang="en-US" sz="2800" dirty="0"/>
            </a:br>
            <a:r>
              <a:rPr lang="en-US" sz="2800" baseline="30000" dirty="0"/>
              <a:t>2 </a:t>
            </a:r>
            <a:r>
              <a:rPr lang="en-US" sz="2800" dirty="0"/>
              <a:t> in hope of eternal life which God, who cannot lie, promised before time began, </a:t>
            </a:r>
          </a:p>
          <a:p>
            <a:pPr marL="0" indent="0">
              <a:lnSpc>
                <a:spcPct val="100000"/>
              </a:lnSpc>
              <a:buNone/>
            </a:pPr>
            <a:br>
              <a:rPr lang="en-US" sz="600" dirty="0"/>
            </a:br>
            <a:r>
              <a:rPr lang="en-US" sz="2800" b="1" dirty="0"/>
              <a:t>Colossians 1:27 (NKJV) </a:t>
            </a:r>
            <a:br>
              <a:rPr lang="en-US" sz="2800" b="1" dirty="0"/>
            </a:br>
            <a:r>
              <a:rPr lang="en-US" sz="2800" dirty="0"/>
              <a:t>27  To them God willed to make known what are the riches of the glory of this mystery among the Gentiles: which is Christ in you, the hope of glory. </a:t>
            </a:r>
            <a:br>
              <a:rPr lang="en-US" sz="600" dirty="0"/>
            </a:br>
            <a:endParaRPr lang="en-US" sz="600" dirty="0"/>
          </a:p>
          <a:p>
            <a:pPr marL="0" indent="0">
              <a:lnSpc>
                <a:spcPct val="100000"/>
              </a:lnSpc>
              <a:buNone/>
            </a:pPr>
            <a:r>
              <a:rPr lang="en-US" sz="2800" b="1" dirty="0"/>
              <a:t>1 Timothy 1:1 (NKJV) </a:t>
            </a:r>
            <a:br>
              <a:rPr lang="en-US" sz="2800" b="1" dirty="0"/>
            </a:br>
            <a:r>
              <a:rPr lang="en-US" sz="2800" dirty="0"/>
              <a:t>1  Paul, an apostle of Jesus Christ, by the commandment of God our Savior and the Lord Jesus Christ, our hope, </a:t>
            </a:r>
            <a:br>
              <a:rPr lang="en-US" sz="2400" dirty="0"/>
            </a:br>
            <a:endParaRPr lang="en-US" sz="2400" dirty="0"/>
          </a:p>
          <a:p>
            <a:pPr marL="0" indent="0">
              <a:lnSpc>
                <a:spcPct val="100000"/>
              </a:lnSpc>
              <a:buNone/>
            </a:pPr>
            <a:br>
              <a:rPr lang="en-US" sz="2400" dirty="0"/>
            </a:br>
            <a:br>
              <a:rPr lang="en-US" sz="2400" dirty="0"/>
            </a:br>
            <a:endParaRPr lang="en-US" sz="2400" dirty="0"/>
          </a:p>
        </p:txBody>
      </p:sp>
    </p:spTree>
    <p:extLst>
      <p:ext uri="{BB962C8B-B14F-4D97-AF65-F5344CB8AC3E}">
        <p14:creationId xmlns:p14="http://schemas.microsoft.com/office/powerpoint/2010/main" val="1439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TotalTime>
  <Words>2876</Words>
  <Application>Microsoft Office PowerPoint</Application>
  <PresentationFormat>Widescreen</PresentationFormat>
  <Paragraphs>143</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ABeeZee</vt:lpstr>
      <vt:lpstr>Arial</vt:lpstr>
      <vt:lpstr>Calibri</vt:lpstr>
      <vt:lpstr>Comic Sans MS</vt:lpstr>
      <vt:lpstr>Euphemia</vt:lpstr>
      <vt:lpstr>Plantagenet Cherokee</vt:lpstr>
      <vt:lpstr>Wingdings</vt:lpstr>
      <vt:lpstr>Academic Literature 16x9</vt:lpstr>
      <vt:lpstr>PowerPoint Presentation</vt:lpstr>
      <vt:lpstr>Back  to  the  Basics</vt:lpstr>
      <vt:lpstr>INTRODUCTION</vt:lpstr>
      <vt:lpstr>I. ENERGIZE YOUR "FAITH"</vt:lpstr>
      <vt:lpstr>I. ENERGIZE YOUR "FAITH"</vt:lpstr>
      <vt:lpstr>I. Importance of “Faith”</vt:lpstr>
      <vt:lpstr>I. ENERGIZING YOUR "FAITH"</vt:lpstr>
      <vt:lpstr>II. FORTIFY YOUR "HOPE"</vt:lpstr>
      <vt:lpstr>II. FORTIFY YOUR "HOPE"</vt:lpstr>
      <vt:lpstr>II. FORTIFY YOUR "HOPE"</vt:lpstr>
      <vt:lpstr>II. FORTIFY YOUR "HOPE"</vt:lpstr>
      <vt:lpstr>II. FORTIFY YOUR "HOPE"</vt:lpstr>
      <vt:lpstr>II. FORTIFY YOUR "HOPE"</vt:lpstr>
      <vt:lpstr>III. ACTIVATE YOUR "LOVE"</vt:lpstr>
      <vt:lpstr>III. ACTIVATE YOUR "LOVE"</vt:lpstr>
      <vt:lpstr>III. ACTIVATE YOUR "LOVE"</vt:lpstr>
      <vt:lpstr>III. ACTIVATE YOUR "LOVE"</vt:lpstr>
      <vt:lpstr>III. ACTIVATE YOUR "LOVE"</vt:lpstr>
      <vt:lpstr>III. ACTIVATE YOUR "LOVE"</vt:lpstr>
      <vt:lpstr>IV. ENHANCE YOUR "JOY"</vt:lpstr>
      <vt:lpstr>IV. ENHANCE YOUR "JOY"</vt:lpstr>
      <vt:lpstr>IV. ENHANCE YOUR "JOY"</vt:lpstr>
      <vt:lpstr>V. ENJOY YOUR "PEACE"</vt:lpstr>
      <vt:lpstr>V. ENJOY YOUR "PEACE"</vt:lpstr>
      <vt:lpstr>V. ENJOY YOUR "PEACE"</vt:lpstr>
      <vt:lpstr>CONCLUSION</vt:lpstr>
      <vt:lpstr>CONCLUSION</vt:lpstr>
      <vt:lpstr>The Plan of salvation</vt:lpstr>
      <vt:lpstr>Plan of Salvation</vt:lpstr>
      <vt:lpstr>HEAR – HOW and WHY?</vt:lpstr>
      <vt:lpstr>BELIEVE – WHY and WHAT?</vt:lpstr>
      <vt:lpstr>REPENT – WHY?</vt:lpstr>
      <vt:lpstr>CONFESS – WHY?</vt:lpstr>
      <vt:lpstr>BAPTIZED – WHY?</vt:lpstr>
      <vt:lpstr>What Happens After You Are Baptized?</vt:lpstr>
      <vt:lpstr>What happens if you refused to obey the gospel?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B</dc:creator>
  <cp:lastModifiedBy>C</cp:lastModifiedBy>
  <cp:revision>2</cp:revision>
  <dcterms:created xsi:type="dcterms:W3CDTF">2021-09-28T23:13:16Z</dcterms:created>
  <dcterms:modified xsi:type="dcterms:W3CDTF">2021-12-13T20:16:30Z</dcterms:modified>
</cp:coreProperties>
</file>