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0" r:id="rId2"/>
    <p:sldId id="256" r:id="rId3"/>
    <p:sldId id="286" r:id="rId4"/>
    <p:sldId id="287" r:id="rId5"/>
    <p:sldId id="288" r:id="rId6"/>
    <p:sldId id="290" r:id="rId7"/>
    <p:sldId id="289" r:id="rId8"/>
    <p:sldId id="291" r:id="rId9"/>
    <p:sldId id="293" r:id="rId10"/>
    <p:sldId id="296" r:id="rId11"/>
    <p:sldId id="297" r:id="rId12"/>
    <p:sldId id="298" r:id="rId13"/>
    <p:sldId id="307" r:id="rId14"/>
    <p:sldId id="300" r:id="rId15"/>
    <p:sldId id="301" r:id="rId16"/>
    <p:sldId id="302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B5A623-924B-4F06-8095-47CE7DA1E506}" v="86" dt="2021-12-20T22:07:06.8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" userId="4d0500df6eb3e363" providerId="LiveId" clId="{D9B5A623-924B-4F06-8095-47CE7DA1E506}"/>
    <pc:docChg chg="undo custSel modSld">
      <pc:chgData name="C" userId="4d0500df6eb3e363" providerId="LiveId" clId="{D9B5A623-924B-4F06-8095-47CE7DA1E506}" dt="2021-12-20T22:07:06.822" v="126" actId="6549"/>
      <pc:docMkLst>
        <pc:docMk/>
      </pc:docMkLst>
      <pc:sldChg chg="modSp mod">
        <pc:chgData name="C" userId="4d0500df6eb3e363" providerId="LiveId" clId="{D9B5A623-924B-4F06-8095-47CE7DA1E506}" dt="2021-12-14T22:43:07.810" v="9" actId="20577"/>
        <pc:sldMkLst>
          <pc:docMk/>
          <pc:sldMk cId="1863615880" sldId="256"/>
        </pc:sldMkLst>
        <pc:spChg chg="mod">
          <ac:chgData name="C" userId="4d0500df6eb3e363" providerId="LiveId" clId="{D9B5A623-924B-4F06-8095-47CE7DA1E506}" dt="2021-12-14T22:43:07.810" v="9" actId="20577"/>
          <ac:spMkLst>
            <pc:docMk/>
            <pc:sldMk cId="1863615880" sldId="256"/>
            <ac:spMk id="6" creationId="{B63BF835-D173-44BB-A882-DFE81DCBD9E1}"/>
          </ac:spMkLst>
        </pc:spChg>
      </pc:sldChg>
      <pc:sldChg chg="modSp mod">
        <pc:chgData name="C" userId="4d0500df6eb3e363" providerId="LiveId" clId="{D9B5A623-924B-4F06-8095-47CE7DA1E506}" dt="2021-12-20T21:48:07.952" v="17" actId="113"/>
        <pc:sldMkLst>
          <pc:docMk/>
          <pc:sldMk cId="4138290737" sldId="291"/>
        </pc:sldMkLst>
        <pc:spChg chg="mod">
          <ac:chgData name="C" userId="4d0500df6eb3e363" providerId="LiveId" clId="{D9B5A623-924B-4F06-8095-47CE7DA1E506}" dt="2021-12-20T21:48:07.952" v="17" actId="113"/>
          <ac:spMkLst>
            <pc:docMk/>
            <pc:sldMk cId="4138290737" sldId="291"/>
            <ac:spMk id="3" creationId="{1B2A2971-E4AA-4BF7-9C70-31AC33569E81}"/>
          </ac:spMkLst>
        </pc:spChg>
      </pc:sldChg>
      <pc:sldChg chg="modSp modAnim">
        <pc:chgData name="C" userId="4d0500df6eb3e363" providerId="LiveId" clId="{D9B5A623-924B-4F06-8095-47CE7DA1E506}" dt="2021-12-20T21:53:07.315" v="46" actId="20577"/>
        <pc:sldMkLst>
          <pc:docMk/>
          <pc:sldMk cId="27047229" sldId="293"/>
        </pc:sldMkLst>
        <pc:spChg chg="mod">
          <ac:chgData name="C" userId="4d0500df6eb3e363" providerId="LiveId" clId="{D9B5A623-924B-4F06-8095-47CE7DA1E506}" dt="2021-12-20T21:53:07.315" v="46" actId="20577"/>
          <ac:spMkLst>
            <pc:docMk/>
            <pc:sldMk cId="27047229" sldId="293"/>
            <ac:spMk id="3" creationId="{1B2A2971-E4AA-4BF7-9C70-31AC33569E81}"/>
          </ac:spMkLst>
        </pc:spChg>
      </pc:sldChg>
      <pc:sldChg chg="modSp mod modAnim">
        <pc:chgData name="C" userId="4d0500df6eb3e363" providerId="LiveId" clId="{D9B5A623-924B-4F06-8095-47CE7DA1E506}" dt="2021-12-20T22:04:43.723" v="116" actId="20577"/>
        <pc:sldMkLst>
          <pc:docMk/>
          <pc:sldMk cId="2319985661" sldId="298"/>
        </pc:sldMkLst>
        <pc:spChg chg="mod">
          <ac:chgData name="C" userId="4d0500df6eb3e363" providerId="LiveId" clId="{D9B5A623-924B-4F06-8095-47CE7DA1E506}" dt="2021-12-20T22:04:43.723" v="116" actId="20577"/>
          <ac:spMkLst>
            <pc:docMk/>
            <pc:sldMk cId="2319985661" sldId="298"/>
            <ac:spMk id="3" creationId="{1B2A2971-E4AA-4BF7-9C70-31AC33569E81}"/>
          </ac:spMkLst>
        </pc:spChg>
      </pc:sldChg>
      <pc:sldChg chg="modSp modAnim">
        <pc:chgData name="C" userId="4d0500df6eb3e363" providerId="LiveId" clId="{D9B5A623-924B-4F06-8095-47CE7DA1E506}" dt="2021-12-20T22:07:06.822" v="126" actId="6549"/>
        <pc:sldMkLst>
          <pc:docMk/>
          <pc:sldMk cId="3007685692" sldId="300"/>
        </pc:sldMkLst>
        <pc:spChg chg="mod">
          <ac:chgData name="C" userId="4d0500df6eb3e363" providerId="LiveId" clId="{D9B5A623-924B-4F06-8095-47CE7DA1E506}" dt="2021-12-20T22:07:06.822" v="126" actId="6549"/>
          <ac:spMkLst>
            <pc:docMk/>
            <pc:sldMk cId="3007685692" sldId="300"/>
            <ac:spMk id="3" creationId="{1B2A2971-E4AA-4BF7-9C70-31AC33569E81}"/>
          </ac:spMkLst>
        </pc:spChg>
      </pc:sldChg>
      <pc:sldChg chg="addSp delSp modSp mod modAnim">
        <pc:chgData name="C" userId="4d0500df6eb3e363" providerId="LiveId" clId="{D9B5A623-924B-4F06-8095-47CE7DA1E506}" dt="2021-12-20T21:39:24.845" v="16" actId="113"/>
        <pc:sldMkLst>
          <pc:docMk/>
          <pc:sldMk cId="598973345" sldId="302"/>
        </pc:sldMkLst>
        <pc:spChg chg="mod">
          <ac:chgData name="C" userId="4d0500df6eb3e363" providerId="LiveId" clId="{D9B5A623-924B-4F06-8095-47CE7DA1E506}" dt="2021-12-20T21:39:24.845" v="16" actId="113"/>
          <ac:spMkLst>
            <pc:docMk/>
            <pc:sldMk cId="598973345" sldId="302"/>
            <ac:spMk id="3" creationId="{1B2A2971-E4AA-4BF7-9C70-31AC33569E81}"/>
          </ac:spMkLst>
        </pc:spChg>
        <pc:spChg chg="add del mod">
          <ac:chgData name="C" userId="4d0500df6eb3e363" providerId="LiveId" clId="{D9B5A623-924B-4F06-8095-47CE7DA1E506}" dt="2021-12-20T21:38:33.695" v="11" actId="21"/>
          <ac:spMkLst>
            <pc:docMk/>
            <pc:sldMk cId="598973345" sldId="302"/>
            <ac:spMk id="4" creationId="{DACFD5CA-52B4-437F-9AFB-A6014FD24E11}"/>
          </ac:spMkLst>
        </pc:spChg>
      </pc:sldChg>
      <pc:sldChg chg="modSp modAnim">
        <pc:chgData name="C" userId="4d0500df6eb3e363" providerId="LiveId" clId="{D9B5A623-924B-4F06-8095-47CE7DA1E506}" dt="2021-12-20T22:04:24.875" v="115" actId="20577"/>
        <pc:sldMkLst>
          <pc:docMk/>
          <pc:sldMk cId="4221521774" sldId="307"/>
        </pc:sldMkLst>
        <pc:spChg chg="mod">
          <ac:chgData name="C" userId="4d0500df6eb3e363" providerId="LiveId" clId="{D9B5A623-924B-4F06-8095-47CE7DA1E506}" dt="2021-12-20T22:04:24.875" v="115" actId="20577"/>
          <ac:spMkLst>
            <pc:docMk/>
            <pc:sldMk cId="4221521774" sldId="307"/>
            <ac:spMk id="3" creationId="{1B2A2971-E4AA-4BF7-9C70-31AC33569E81}"/>
          </ac:spMkLst>
        </pc:spChg>
      </pc:sldChg>
      <pc:sldChg chg="setBg">
        <pc:chgData name="C" userId="4d0500df6eb3e363" providerId="LiveId" clId="{D9B5A623-924B-4F06-8095-47CE7DA1E506}" dt="2021-12-14T22:28:49.734" v="4"/>
        <pc:sldMkLst>
          <pc:docMk/>
          <pc:sldMk cId="1562442317" sldId="310"/>
        </pc:sldMkLst>
      </pc:sldChg>
    </pc:docChg>
  </pc:docChgLst>
  <pc:docChgLst>
    <pc:chgData name="C B" userId="4d0500df6eb3e363" providerId="LiveId" clId="{AE7A68E3-BF19-4A98-8039-1D70441AE845}"/>
    <pc:docChg chg="delSld modSld">
      <pc:chgData name="C B" userId="4d0500df6eb3e363" providerId="LiveId" clId="{AE7A68E3-BF19-4A98-8039-1D70441AE845}" dt="2021-12-14T19:18:05.302" v="86" actId="20577"/>
      <pc:docMkLst>
        <pc:docMk/>
      </pc:docMkLst>
      <pc:sldChg chg="addSp modSp mod modTransition">
        <pc:chgData name="C B" userId="4d0500df6eb3e363" providerId="LiveId" clId="{AE7A68E3-BF19-4A98-8039-1D70441AE845}" dt="2021-12-14T18:59:56.416" v="11"/>
        <pc:sldMkLst>
          <pc:docMk/>
          <pc:sldMk cId="1863615880" sldId="256"/>
        </pc:sldMkLst>
        <pc:spChg chg="add mod">
          <ac:chgData name="C B" userId="4d0500df6eb3e363" providerId="LiveId" clId="{AE7A68E3-BF19-4A98-8039-1D70441AE845}" dt="2021-12-12T16:23:17.983" v="3" actId="1076"/>
          <ac:spMkLst>
            <pc:docMk/>
            <pc:sldMk cId="1863615880" sldId="256"/>
            <ac:spMk id="6" creationId="{B63BF835-D173-44BB-A882-DFE81DCBD9E1}"/>
          </ac:spMkLst>
        </pc:spChg>
      </pc:sldChg>
      <pc:sldChg chg="del">
        <pc:chgData name="C B" userId="4d0500df6eb3e363" providerId="LiveId" clId="{AE7A68E3-BF19-4A98-8039-1D70441AE845}" dt="2021-12-05T15:56:20.011" v="0" actId="2696"/>
        <pc:sldMkLst>
          <pc:docMk/>
          <pc:sldMk cId="2404953536" sldId="258"/>
        </pc:sldMkLst>
      </pc:sldChg>
      <pc:sldChg chg="del">
        <pc:chgData name="C B" userId="4d0500df6eb3e363" providerId="LiveId" clId="{AE7A68E3-BF19-4A98-8039-1D70441AE845}" dt="2021-12-05T15:56:20.011" v="0" actId="2696"/>
        <pc:sldMkLst>
          <pc:docMk/>
          <pc:sldMk cId="466669970" sldId="261"/>
        </pc:sldMkLst>
      </pc:sldChg>
      <pc:sldChg chg="del">
        <pc:chgData name="C B" userId="4d0500df6eb3e363" providerId="LiveId" clId="{AE7A68E3-BF19-4A98-8039-1D70441AE845}" dt="2021-12-05T15:56:44.717" v="1" actId="2696"/>
        <pc:sldMkLst>
          <pc:docMk/>
          <pc:sldMk cId="2607244046" sldId="273"/>
        </pc:sldMkLst>
      </pc:sldChg>
      <pc:sldChg chg="del">
        <pc:chgData name="C B" userId="4d0500df6eb3e363" providerId="LiveId" clId="{AE7A68E3-BF19-4A98-8039-1D70441AE845}" dt="2021-12-05T15:56:44.717" v="1" actId="2696"/>
        <pc:sldMkLst>
          <pc:docMk/>
          <pc:sldMk cId="3677766146" sldId="274"/>
        </pc:sldMkLst>
      </pc:sldChg>
      <pc:sldChg chg="del">
        <pc:chgData name="C B" userId="4d0500df6eb3e363" providerId="LiveId" clId="{AE7A68E3-BF19-4A98-8039-1D70441AE845}" dt="2021-12-05T15:56:44.717" v="1" actId="2696"/>
        <pc:sldMkLst>
          <pc:docMk/>
          <pc:sldMk cId="1409780159" sldId="275"/>
        </pc:sldMkLst>
      </pc:sldChg>
      <pc:sldChg chg="del">
        <pc:chgData name="C B" userId="4d0500df6eb3e363" providerId="LiveId" clId="{AE7A68E3-BF19-4A98-8039-1D70441AE845}" dt="2021-12-05T15:56:44.717" v="1" actId="2696"/>
        <pc:sldMkLst>
          <pc:docMk/>
          <pc:sldMk cId="2591884981" sldId="276"/>
        </pc:sldMkLst>
      </pc:sldChg>
      <pc:sldChg chg="del">
        <pc:chgData name="C B" userId="4d0500df6eb3e363" providerId="LiveId" clId="{AE7A68E3-BF19-4A98-8039-1D70441AE845}" dt="2021-12-05T15:56:44.717" v="1" actId="2696"/>
        <pc:sldMkLst>
          <pc:docMk/>
          <pc:sldMk cId="1351334280" sldId="277"/>
        </pc:sldMkLst>
      </pc:sldChg>
      <pc:sldChg chg="del">
        <pc:chgData name="C B" userId="4d0500df6eb3e363" providerId="LiveId" clId="{AE7A68E3-BF19-4A98-8039-1D70441AE845}" dt="2021-12-05T15:56:20.011" v="0" actId="2696"/>
        <pc:sldMkLst>
          <pc:docMk/>
          <pc:sldMk cId="1644432805" sldId="279"/>
        </pc:sldMkLst>
      </pc:sldChg>
      <pc:sldChg chg="del">
        <pc:chgData name="C B" userId="4d0500df6eb3e363" providerId="LiveId" clId="{AE7A68E3-BF19-4A98-8039-1D70441AE845}" dt="2021-12-05T15:56:20.011" v="0" actId="2696"/>
        <pc:sldMkLst>
          <pc:docMk/>
          <pc:sldMk cId="1317212462" sldId="280"/>
        </pc:sldMkLst>
      </pc:sldChg>
      <pc:sldChg chg="del">
        <pc:chgData name="C B" userId="4d0500df6eb3e363" providerId="LiveId" clId="{AE7A68E3-BF19-4A98-8039-1D70441AE845}" dt="2021-12-05T15:56:20.011" v="0" actId="2696"/>
        <pc:sldMkLst>
          <pc:docMk/>
          <pc:sldMk cId="1866675164" sldId="281"/>
        </pc:sldMkLst>
      </pc:sldChg>
      <pc:sldChg chg="del">
        <pc:chgData name="C B" userId="4d0500df6eb3e363" providerId="LiveId" clId="{AE7A68E3-BF19-4A98-8039-1D70441AE845}" dt="2021-12-05T15:56:20.011" v="0" actId="2696"/>
        <pc:sldMkLst>
          <pc:docMk/>
          <pc:sldMk cId="1150166550" sldId="283"/>
        </pc:sldMkLst>
      </pc:sldChg>
      <pc:sldChg chg="del">
        <pc:chgData name="C B" userId="4d0500df6eb3e363" providerId="LiveId" clId="{AE7A68E3-BF19-4A98-8039-1D70441AE845}" dt="2021-12-05T15:56:20.011" v="0" actId="2696"/>
        <pc:sldMkLst>
          <pc:docMk/>
          <pc:sldMk cId="4096717347" sldId="284"/>
        </pc:sldMkLst>
      </pc:sldChg>
      <pc:sldChg chg="del">
        <pc:chgData name="C B" userId="4d0500df6eb3e363" providerId="LiveId" clId="{AE7A68E3-BF19-4A98-8039-1D70441AE845}" dt="2021-12-05T15:56:20.011" v="0" actId="2696"/>
        <pc:sldMkLst>
          <pc:docMk/>
          <pc:sldMk cId="942043213" sldId="285"/>
        </pc:sldMkLst>
      </pc:sldChg>
      <pc:sldChg chg="modSp">
        <pc:chgData name="C B" userId="4d0500df6eb3e363" providerId="LiveId" clId="{AE7A68E3-BF19-4A98-8039-1D70441AE845}" dt="2021-12-14T19:02:21.982" v="25" actId="113"/>
        <pc:sldMkLst>
          <pc:docMk/>
          <pc:sldMk cId="3369145817" sldId="286"/>
        </pc:sldMkLst>
        <pc:spChg chg="mod">
          <ac:chgData name="C B" userId="4d0500df6eb3e363" providerId="LiveId" clId="{AE7A68E3-BF19-4A98-8039-1D70441AE845}" dt="2021-12-14T19:02:21.982" v="25" actId="113"/>
          <ac:spMkLst>
            <pc:docMk/>
            <pc:sldMk cId="3369145817" sldId="286"/>
            <ac:spMk id="3" creationId="{1B2A2971-E4AA-4BF7-9C70-31AC33569E81}"/>
          </ac:spMkLst>
        </pc:spChg>
      </pc:sldChg>
      <pc:sldChg chg="modSp mod">
        <pc:chgData name="C B" userId="4d0500df6eb3e363" providerId="LiveId" clId="{AE7A68E3-BF19-4A98-8039-1D70441AE845}" dt="2021-12-14T19:03:24.950" v="29" actId="113"/>
        <pc:sldMkLst>
          <pc:docMk/>
          <pc:sldMk cId="1869700182" sldId="287"/>
        </pc:sldMkLst>
        <pc:spChg chg="mod">
          <ac:chgData name="C B" userId="4d0500df6eb3e363" providerId="LiveId" clId="{AE7A68E3-BF19-4A98-8039-1D70441AE845}" dt="2021-12-14T19:03:24.950" v="29" actId="113"/>
          <ac:spMkLst>
            <pc:docMk/>
            <pc:sldMk cId="1869700182" sldId="287"/>
            <ac:spMk id="3" creationId="{1B2A2971-E4AA-4BF7-9C70-31AC33569E81}"/>
          </ac:spMkLst>
        </pc:spChg>
      </pc:sldChg>
      <pc:sldChg chg="modSp mod">
        <pc:chgData name="C B" userId="4d0500df6eb3e363" providerId="LiveId" clId="{AE7A68E3-BF19-4A98-8039-1D70441AE845}" dt="2021-12-14T19:04:08.918" v="34" actId="113"/>
        <pc:sldMkLst>
          <pc:docMk/>
          <pc:sldMk cId="2625823527" sldId="288"/>
        </pc:sldMkLst>
        <pc:spChg chg="mod">
          <ac:chgData name="C B" userId="4d0500df6eb3e363" providerId="LiveId" clId="{AE7A68E3-BF19-4A98-8039-1D70441AE845}" dt="2021-12-14T19:04:08.918" v="34" actId="113"/>
          <ac:spMkLst>
            <pc:docMk/>
            <pc:sldMk cId="2625823527" sldId="288"/>
            <ac:spMk id="3" creationId="{1B2A2971-E4AA-4BF7-9C70-31AC33569E81}"/>
          </ac:spMkLst>
        </pc:spChg>
      </pc:sldChg>
      <pc:sldChg chg="addSp delSp modSp modAnim">
        <pc:chgData name="C B" userId="4d0500df6eb3e363" providerId="LiveId" clId="{AE7A68E3-BF19-4A98-8039-1D70441AE845}" dt="2021-12-14T19:18:05.302" v="86" actId="20577"/>
        <pc:sldMkLst>
          <pc:docMk/>
          <pc:sldMk cId="2319985661" sldId="298"/>
        </pc:sldMkLst>
        <pc:spChg chg="add del mod">
          <ac:chgData name="C B" userId="4d0500df6eb3e363" providerId="LiveId" clId="{AE7A68E3-BF19-4A98-8039-1D70441AE845}" dt="2021-12-14T19:18:05.302" v="86" actId="20577"/>
          <ac:spMkLst>
            <pc:docMk/>
            <pc:sldMk cId="2319985661" sldId="298"/>
            <ac:spMk id="3" creationId="{1B2A2971-E4AA-4BF7-9C70-31AC33569E81}"/>
          </ac:spMkLst>
        </pc:spChg>
        <pc:spChg chg="add del">
          <ac:chgData name="C B" userId="4d0500df6eb3e363" providerId="LiveId" clId="{AE7A68E3-BF19-4A98-8039-1D70441AE845}" dt="2021-12-14T19:11:49.833" v="37"/>
          <ac:spMkLst>
            <pc:docMk/>
            <pc:sldMk cId="2319985661" sldId="298"/>
            <ac:spMk id="4" creationId="{3D34E110-7ADD-415B-A335-B301D4D5390D}"/>
          </ac:spMkLst>
        </pc:spChg>
        <pc:spChg chg="add del">
          <ac:chgData name="C B" userId="4d0500df6eb3e363" providerId="LiveId" clId="{AE7A68E3-BF19-4A98-8039-1D70441AE845}" dt="2021-12-14T19:12:32.621" v="42" actId="21"/>
          <ac:spMkLst>
            <pc:docMk/>
            <pc:sldMk cId="2319985661" sldId="298"/>
            <ac:spMk id="5" creationId="{CC8889B2-A9E5-4DF3-ACA1-FBA4AD82EB16}"/>
          </ac:spMkLst>
        </pc:spChg>
        <pc:spChg chg="add del mod">
          <ac:chgData name="C B" userId="4d0500df6eb3e363" providerId="LiveId" clId="{AE7A68E3-BF19-4A98-8039-1D70441AE845}" dt="2021-12-14T19:11:55.176" v="40" actId="21"/>
          <ac:spMkLst>
            <pc:docMk/>
            <pc:sldMk cId="2319985661" sldId="298"/>
            <ac:spMk id="6" creationId="{BBE81141-1AAB-4FEA-BE16-88B01724202F}"/>
          </ac:spMkLst>
        </pc:spChg>
        <pc:picChg chg="add del">
          <ac:chgData name="C B" userId="4d0500df6eb3e363" providerId="LiveId" clId="{AE7A68E3-BF19-4A98-8039-1D70441AE845}" dt="2021-12-14T19:11:49.833" v="37"/>
          <ac:picMkLst>
            <pc:docMk/>
            <pc:sldMk cId="2319985661" sldId="298"/>
            <ac:picMk id="1026" creationId="{706D3A1F-58F4-4418-A15C-1890782A1283}"/>
          </ac:picMkLst>
        </pc:picChg>
        <pc:picChg chg="add del">
          <ac:chgData name="C B" userId="4d0500df6eb3e363" providerId="LiveId" clId="{AE7A68E3-BF19-4A98-8039-1D70441AE845}" dt="2021-12-14T19:11:55.176" v="40" actId="21"/>
          <ac:picMkLst>
            <pc:docMk/>
            <pc:sldMk cId="2319985661" sldId="298"/>
            <ac:picMk id="1028" creationId="{30FEEAAD-C4A9-4B57-B3D4-41B012864BCE}"/>
          </ac:picMkLst>
        </pc:picChg>
      </pc:sldChg>
      <pc:sldChg chg="del">
        <pc:chgData name="C B" userId="4d0500df6eb3e363" providerId="LiveId" clId="{AE7A68E3-BF19-4A98-8039-1D70441AE845}" dt="2021-12-05T15:56:20.011" v="0" actId="2696"/>
        <pc:sldMkLst>
          <pc:docMk/>
          <pc:sldMk cId="1739679839" sldId="303"/>
        </pc:sldMkLst>
      </pc:sldChg>
      <pc:sldChg chg="del">
        <pc:chgData name="C B" userId="4d0500df6eb3e363" providerId="LiveId" clId="{AE7A68E3-BF19-4A98-8039-1D70441AE845}" dt="2021-12-05T15:56:44.717" v="1" actId="2696"/>
        <pc:sldMkLst>
          <pc:docMk/>
          <pc:sldMk cId="2274716672" sldId="304"/>
        </pc:sldMkLst>
      </pc:sldChg>
      <pc:sldChg chg="del">
        <pc:chgData name="C B" userId="4d0500df6eb3e363" providerId="LiveId" clId="{AE7A68E3-BF19-4A98-8039-1D70441AE845}" dt="2021-12-05T15:56:20.011" v="0" actId="2696"/>
        <pc:sldMkLst>
          <pc:docMk/>
          <pc:sldMk cId="143991043" sldId="306"/>
        </pc:sldMkLst>
      </pc:sldChg>
      <pc:sldChg chg="del">
        <pc:chgData name="C B" userId="4d0500df6eb3e363" providerId="LiveId" clId="{AE7A68E3-BF19-4A98-8039-1D70441AE845}" dt="2021-12-05T15:56:20.011" v="0" actId="2696"/>
        <pc:sldMkLst>
          <pc:docMk/>
          <pc:sldMk cId="1187513636" sldId="308"/>
        </pc:sldMkLst>
      </pc:sldChg>
      <pc:sldChg chg="del">
        <pc:chgData name="C B" userId="4d0500df6eb3e363" providerId="LiveId" clId="{AE7A68E3-BF19-4A98-8039-1D70441AE845}" dt="2021-12-05T15:56:44.717" v="1" actId="2696"/>
        <pc:sldMkLst>
          <pc:docMk/>
          <pc:sldMk cId="112056167" sldId="309"/>
        </pc:sldMkLst>
      </pc:sldChg>
      <pc:sldChg chg="modTransition">
        <pc:chgData name="C B" userId="4d0500df6eb3e363" providerId="LiveId" clId="{AE7A68E3-BF19-4A98-8039-1D70441AE845}" dt="2021-12-14T18:59:02.821" v="8"/>
        <pc:sldMkLst>
          <pc:docMk/>
          <pc:sldMk cId="1562442317" sldId="31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9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NOTE: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</p:spTree>
    <p:extLst>
      <p:ext uri="{BB962C8B-B14F-4D97-AF65-F5344CB8AC3E}">
        <p14:creationId xmlns:p14="http://schemas.microsoft.com/office/powerpoint/2010/main" val="319024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600" b="1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400"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 u="sng">
                <a:latin typeface="Comic Sans MS" panose="030F0702030302020204" pitchFamily="66" charset="0"/>
              </a:defRPr>
            </a:lvl3pPr>
            <a:lvl4pPr>
              <a:defRPr u="sng">
                <a:latin typeface="Comic Sans MS" panose="030F0702030302020204" pitchFamily="66" charset="0"/>
              </a:defRPr>
            </a:lvl4pPr>
            <a:lvl5pPr>
              <a:defRPr u="sng"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2B9795-92DC-40DC-A1CA-9A4B349D782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14843">
                    <a:lumMod val="60000"/>
                    <a:lumOff val="40000"/>
                  </a:srgbClr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12/20/2021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514843">
                  <a:lumMod val="60000"/>
                  <a:lumOff val="40000"/>
                </a:srgbClr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514843">
                  <a:lumMod val="60000"/>
                  <a:lumOff val="40000"/>
                </a:srgbClr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F54DE5-C571-48E8-A5BC-B369434E2F44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514843">
                    <a:lumMod val="60000"/>
                    <a:lumOff val="40000"/>
                  </a:srgbClr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514843">
                  <a:lumMod val="60000"/>
                  <a:lumOff val="40000"/>
                </a:srgbClr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54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04547-0BA7-414E-AC1A-A21843D3F5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90BD82-440B-456B-BB78-20B9072E55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34B2E-638C-4D0C-B0E5-A09AFEF8C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1BE7-B0D3-47D0-AD61-D99808EFC68F}" type="datetimeFigureOut">
              <a:rPr lang="en-US" smtClean="0"/>
              <a:t>12/20/2021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80E99-E6B9-46A7-891D-4FC5B4924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815FD-BE85-4A72-BA73-0EF91DC64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85C20-CC4D-4C8F-BCF2-180A0CBFA0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238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/>
              <a:pPr/>
              <a:t>12/20/2021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/>
              <a:pPr/>
              <a:t>‹#›</a:t>
            </a:fld>
            <a:endParaRPr dirty="0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2859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rossbooks.com/book.asp?pub=0&amp;book=58&amp;wave=G1515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maemo.org/index.php?title=File:Mer-Wazd-Background-1900x1200.jpg&amp;limit=100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442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75536-7633-4CFA-B013-29A1A9B57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IV. ENHANCE YOUR "JOY"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A2971-E4AA-4BF7-9C70-31AC33569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899" y="1600199"/>
            <a:ext cx="10910637" cy="502518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b="1" dirty="0"/>
              <a:t>Hebrews 10:32-34 (NKJV) </a:t>
            </a:r>
            <a:br>
              <a:rPr lang="en-US" sz="3000" dirty="0"/>
            </a:br>
            <a:r>
              <a:rPr lang="en-US" sz="3000" baseline="30000" dirty="0"/>
              <a:t>32 </a:t>
            </a:r>
            <a:r>
              <a:rPr lang="en-US" sz="3000" dirty="0"/>
              <a:t> But recall the former days in which, after you were illuminated, you endured a great struggle with sufferings: </a:t>
            </a:r>
            <a:br>
              <a:rPr lang="en-US" sz="600" dirty="0"/>
            </a:br>
            <a:br>
              <a:rPr lang="en-US" sz="600" dirty="0"/>
            </a:br>
            <a:r>
              <a:rPr lang="en-US" sz="3000" baseline="30000" dirty="0"/>
              <a:t>33 </a:t>
            </a:r>
            <a:r>
              <a:rPr lang="en-US" sz="3000" dirty="0"/>
              <a:t> partly while you were made a spectacle both by reproaches and tribulations, and partly while you became companions of those who were so treated; </a:t>
            </a:r>
            <a:br>
              <a:rPr lang="en-US" sz="600" dirty="0"/>
            </a:br>
            <a:br>
              <a:rPr lang="en-US" sz="600" dirty="0"/>
            </a:br>
            <a:r>
              <a:rPr lang="en-US" sz="3000" baseline="30000" dirty="0"/>
              <a:t>34</a:t>
            </a:r>
            <a:r>
              <a:rPr lang="en-US" sz="3000" dirty="0"/>
              <a:t>  for you had compassion on me in my chains, and </a:t>
            </a:r>
            <a:r>
              <a:rPr lang="en-US" sz="3000" b="1" dirty="0"/>
              <a:t>joyfully </a:t>
            </a:r>
            <a:r>
              <a:rPr lang="en-US" sz="3000" dirty="0"/>
              <a:t>accepted the plundering of your goods, knowing that you have a better and an enduring possession for yourselves in heaven. </a:t>
            </a:r>
          </a:p>
        </p:txBody>
      </p:sp>
    </p:spTree>
    <p:extLst>
      <p:ext uri="{BB962C8B-B14F-4D97-AF65-F5344CB8AC3E}">
        <p14:creationId xmlns:p14="http://schemas.microsoft.com/office/powerpoint/2010/main" val="101765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75536-7633-4CFA-B013-29A1A9B57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IV. ENHANCE YOUR "JOY"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A2971-E4AA-4BF7-9C70-31AC33569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899" y="1600199"/>
            <a:ext cx="10070325" cy="502518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/>
              <a:t>John 15:11 (NKJV) </a:t>
            </a:r>
            <a:br>
              <a:rPr lang="en-US" sz="3200" dirty="0"/>
            </a:br>
            <a:r>
              <a:rPr lang="en-US" sz="3200" baseline="30000" dirty="0"/>
              <a:t>11 </a:t>
            </a:r>
            <a:r>
              <a:rPr lang="en-US" sz="3200" dirty="0"/>
              <a:t> These things I have spoken to you, that My </a:t>
            </a:r>
            <a:r>
              <a:rPr lang="en-US" sz="3200" b="1" dirty="0"/>
              <a:t>joy</a:t>
            </a:r>
            <a:r>
              <a:rPr lang="en-US" sz="3200" dirty="0"/>
              <a:t> may remain in you, and </a:t>
            </a:r>
            <a:r>
              <a:rPr lang="en-US" sz="3200" i="1" dirty="0"/>
              <a:t>that</a:t>
            </a:r>
            <a:r>
              <a:rPr lang="en-US" sz="3200" dirty="0"/>
              <a:t> your </a:t>
            </a:r>
            <a:r>
              <a:rPr lang="en-US" sz="3200" b="1" dirty="0"/>
              <a:t>joy</a:t>
            </a:r>
            <a:r>
              <a:rPr lang="en-US" sz="3200" dirty="0"/>
              <a:t> may be full. </a:t>
            </a:r>
            <a:br>
              <a:rPr lang="en-US" sz="600" dirty="0"/>
            </a:br>
            <a:br>
              <a:rPr lang="en-US" sz="600" dirty="0"/>
            </a:br>
            <a:r>
              <a:rPr lang="en-US" sz="3200" b="1" dirty="0"/>
              <a:t>1 John 1:4 (NKJV) </a:t>
            </a:r>
            <a:br>
              <a:rPr lang="en-US" sz="3200" b="1" dirty="0"/>
            </a:br>
            <a:r>
              <a:rPr lang="en-US" sz="3200" dirty="0"/>
              <a:t>4  And these things we write to you that your </a:t>
            </a:r>
            <a:r>
              <a:rPr lang="en-US" sz="3200" b="1" dirty="0"/>
              <a:t>joy</a:t>
            </a:r>
            <a:r>
              <a:rPr lang="en-US" sz="3200" dirty="0"/>
              <a:t> may be full. </a:t>
            </a:r>
            <a:endParaRPr lang="en-US" sz="8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/>
              <a:t>John 16:24 (NKJV) </a:t>
            </a:r>
            <a:br>
              <a:rPr lang="en-US" sz="3200" dirty="0"/>
            </a:br>
            <a:r>
              <a:rPr lang="en-US" sz="3200" baseline="30000" dirty="0"/>
              <a:t>24 </a:t>
            </a:r>
            <a:r>
              <a:rPr lang="en-US" sz="3200" dirty="0"/>
              <a:t> Until now you have asked nothing in My name. Ask, and you will receive, that your </a:t>
            </a:r>
            <a:r>
              <a:rPr lang="en-US" sz="3200" b="1" dirty="0"/>
              <a:t>joy</a:t>
            </a:r>
            <a:r>
              <a:rPr lang="en-US" sz="3200" dirty="0"/>
              <a:t> may be full. </a:t>
            </a:r>
            <a:br>
              <a:rPr lang="en-US" sz="1600" dirty="0"/>
            </a:br>
            <a:endParaRPr lang="en-US" sz="1600" dirty="0"/>
          </a:p>
          <a:p>
            <a:pPr marL="0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12562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75536-7633-4CFA-B013-29A1A9B57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V. ENJOY YOUR "PEACE"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A2971-E4AA-4BF7-9C70-31AC33569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199"/>
            <a:ext cx="10942843" cy="50251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/>
              <a:t>Definition of Peace (Brief Word Study) </a:t>
            </a:r>
            <a:br>
              <a:rPr lang="en-US" sz="3000" b="1" dirty="0"/>
            </a:br>
            <a:r>
              <a:rPr lang="en-US" sz="3000" b="1" dirty="0"/>
              <a:t>Phonetic Pronunciation</a:t>
            </a:r>
            <a:r>
              <a:rPr lang="en-US" sz="3000" dirty="0"/>
              <a:t>: </a:t>
            </a:r>
            <a:r>
              <a:rPr lang="en-US" sz="3000" dirty="0" err="1"/>
              <a:t>i</a:t>
            </a:r>
            <a:r>
              <a:rPr lang="en-US" sz="3000" dirty="0"/>
              <a:t>-ray'-nay </a:t>
            </a:r>
            <a:br>
              <a:rPr lang="en-US" sz="3000" dirty="0"/>
            </a:br>
            <a:r>
              <a:rPr lang="en-US" sz="3000" b="1" dirty="0"/>
              <a:t>Vine’s Words: </a:t>
            </a:r>
            <a:r>
              <a:rPr lang="en-US" sz="3000" dirty="0"/>
              <a:t>Peace, Peaceable, Peaceably, Quiet, Quietness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en-US" sz="2800" b="1" dirty="0"/>
              <a:t>Usage Notes:</a:t>
            </a:r>
            <a:br>
              <a:rPr lang="en-US" sz="600" dirty="0"/>
            </a:br>
            <a:br>
              <a:rPr lang="en-US" sz="600" dirty="0"/>
            </a:br>
            <a:r>
              <a:rPr lang="en-US" sz="2800" u="none" dirty="0"/>
              <a:t>English Words used in KJV:</a:t>
            </a:r>
          </a:p>
          <a:p>
            <a:pPr marL="1428750" lvl="2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800" u="none" dirty="0"/>
              <a:t>peace, one, rest ,quietness</a:t>
            </a:r>
          </a:p>
          <a:p>
            <a:pPr marL="1428750" lvl="2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800" u="none" dirty="0"/>
              <a:t>probably from a primary verb </a:t>
            </a:r>
            <a:r>
              <a:rPr lang="en-US" sz="2800" u="none" dirty="0">
                <a:solidFill>
                  <a:srgbClr val="FF0000"/>
                </a:solidFill>
              </a:rPr>
              <a:t>“</a:t>
            </a:r>
            <a:r>
              <a:rPr lang="en-US" sz="2800" u="none" dirty="0" err="1">
                <a:solidFill>
                  <a:srgbClr val="FF0000"/>
                </a:solidFill>
              </a:rPr>
              <a:t>eiro</a:t>
            </a:r>
            <a:r>
              <a:rPr lang="en-US" sz="2800" u="none" dirty="0">
                <a:solidFill>
                  <a:srgbClr val="FF0000"/>
                </a:solidFill>
              </a:rPr>
              <a:t>” </a:t>
            </a:r>
            <a:r>
              <a:rPr lang="en-US" sz="2800" u="none" dirty="0"/>
              <a:t>(to join); peace (literal or figurative); by implication prosperity:- one, peace, quietness, rest, + set at one again.</a:t>
            </a:r>
          </a:p>
          <a:p>
            <a:pPr marL="0" indent="0" algn="ctr">
              <a:buNone/>
            </a:pPr>
            <a:r>
              <a:rPr lang="en-US" sz="1700" b="1" dirty="0">
                <a:solidFill>
                  <a:srgbClr val="FF0000"/>
                </a:solidFill>
              </a:rPr>
              <a:t>Strong’s Talking Greek and Hebrew Dictionary, WORDsearch. 515</a:t>
            </a:r>
          </a:p>
          <a:p>
            <a:pPr marL="0" indent="0">
              <a:lnSpc>
                <a:spcPct val="100000"/>
              </a:lnSpc>
              <a:buNone/>
            </a:pPr>
            <a:br>
              <a:rPr lang="en-US" sz="2800" dirty="0"/>
            </a:br>
            <a:endParaRPr lang="en-US" sz="2800" dirty="0"/>
          </a:p>
        </p:txBody>
      </p:sp>
      <p:pic>
        <p:nvPicPr>
          <p:cNvPr id="1028" name="Picture 4">
            <a:hlinkClick r:id="rId2"/>
            <a:extLst>
              <a:ext uri="{FF2B5EF4-FFF2-40B4-BE49-F238E27FC236}">
                <a16:creationId xmlns:a16="http://schemas.microsoft.com/office/drawing/2014/main" id="{30FEEAAD-C4A9-4B57-B3D4-41B012864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-411163"/>
            <a:ext cx="1905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98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75536-7633-4CFA-B013-29A1A9B57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V. ENJOY YOUR "PEACE"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A2971-E4AA-4BF7-9C70-31AC33569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899" y="1600199"/>
            <a:ext cx="10910637" cy="502518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b="1" dirty="0"/>
              <a:t>Romans 14:17-19 (NKJV) </a:t>
            </a:r>
            <a:br>
              <a:rPr lang="en-US" sz="2800" dirty="0"/>
            </a:br>
            <a:r>
              <a:rPr lang="en-US" sz="2800" baseline="30000" dirty="0"/>
              <a:t>17 </a:t>
            </a:r>
            <a:r>
              <a:rPr lang="en-US" sz="2800" dirty="0"/>
              <a:t> for the kingdom of God is not eating and drinking, but righteousness and </a:t>
            </a:r>
            <a:r>
              <a:rPr lang="en-US" sz="2800" b="1" dirty="0"/>
              <a:t>peace</a:t>
            </a:r>
            <a:r>
              <a:rPr lang="en-US" sz="2800" dirty="0"/>
              <a:t> and joy in the Holy Spirit. </a:t>
            </a:r>
            <a:br>
              <a:rPr lang="en-US" sz="2800" dirty="0"/>
            </a:br>
            <a:r>
              <a:rPr lang="en-US" sz="2800" baseline="30000" dirty="0"/>
              <a:t>18 </a:t>
            </a:r>
            <a:r>
              <a:rPr lang="en-US" sz="2800" dirty="0"/>
              <a:t> For he who serves Christ in these things </a:t>
            </a:r>
            <a:r>
              <a:rPr lang="en-US" sz="2800" i="1" dirty="0"/>
              <a:t>is</a:t>
            </a:r>
            <a:r>
              <a:rPr lang="en-US" sz="2800" dirty="0"/>
              <a:t> acceptable to God and approved by men. </a:t>
            </a:r>
            <a:br>
              <a:rPr lang="en-US" sz="2800" dirty="0"/>
            </a:br>
            <a:r>
              <a:rPr lang="en-US" sz="2800" baseline="30000" dirty="0"/>
              <a:t>19 </a:t>
            </a:r>
            <a:r>
              <a:rPr lang="en-US" sz="2800" dirty="0"/>
              <a:t> Therefore let us pursue the things </a:t>
            </a:r>
            <a:r>
              <a:rPr lang="en-US" sz="2800" i="1" dirty="0"/>
              <a:t>which make</a:t>
            </a:r>
            <a:r>
              <a:rPr lang="en-US" sz="2800" dirty="0"/>
              <a:t> for </a:t>
            </a:r>
            <a:r>
              <a:rPr lang="en-US" sz="2800" b="1" dirty="0"/>
              <a:t>peace</a:t>
            </a:r>
            <a:r>
              <a:rPr lang="en-US" sz="2800" dirty="0"/>
              <a:t> and the things by which one may edify another.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b="1" dirty="0"/>
              <a:t>2 Corinthians 13:11 (NKJV) </a:t>
            </a:r>
            <a:br>
              <a:rPr lang="en-US" sz="2800" dirty="0"/>
            </a:br>
            <a:r>
              <a:rPr lang="en-US" sz="2800" baseline="30000" dirty="0"/>
              <a:t>11 </a:t>
            </a:r>
            <a:r>
              <a:rPr lang="en-US" sz="2800" dirty="0"/>
              <a:t> Finally, brethren, farewell. Become complete. Be of good comfort, be of one mind, live in </a:t>
            </a:r>
            <a:r>
              <a:rPr lang="en-US" sz="2800" b="1" dirty="0"/>
              <a:t>peace</a:t>
            </a:r>
            <a:r>
              <a:rPr lang="en-US" sz="2800" dirty="0"/>
              <a:t>; and the God of love and </a:t>
            </a:r>
            <a:r>
              <a:rPr lang="en-US" sz="2800" b="1" dirty="0"/>
              <a:t>peace</a:t>
            </a:r>
            <a:r>
              <a:rPr lang="en-US" sz="2800" dirty="0"/>
              <a:t> will be with you. 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2152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75536-7633-4CFA-B013-29A1A9B57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V. ENJOY YOUR "PEACE"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A2971-E4AA-4BF7-9C70-31AC33569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347537"/>
            <a:ext cx="10531016" cy="55104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600" b="1" dirty="0"/>
              <a:t>Proverbs 16:7 (NKJV) </a:t>
            </a:r>
            <a:br>
              <a:rPr lang="en-US" sz="2600" dirty="0"/>
            </a:br>
            <a:r>
              <a:rPr lang="en-US" sz="2600" baseline="30000" dirty="0"/>
              <a:t>7 </a:t>
            </a:r>
            <a:r>
              <a:rPr lang="en-US" sz="2600" dirty="0"/>
              <a:t> When a man's ways please the </a:t>
            </a:r>
            <a:r>
              <a:rPr lang="en-US" sz="2600" cap="small" dirty="0">
                <a:effectLst/>
              </a:rPr>
              <a:t>LORD</a:t>
            </a:r>
            <a:r>
              <a:rPr lang="en-US" sz="2600" dirty="0"/>
              <a:t>, He makes even his enemies to be at </a:t>
            </a:r>
            <a:r>
              <a:rPr lang="en-US" sz="2600" b="1" dirty="0"/>
              <a:t>peace</a:t>
            </a:r>
            <a:r>
              <a:rPr lang="en-US" sz="2600" dirty="0"/>
              <a:t> with him</a:t>
            </a:r>
            <a:endParaRPr lang="en-US" sz="600" dirty="0"/>
          </a:p>
          <a:p>
            <a:pPr marL="0" indent="0">
              <a:lnSpc>
                <a:spcPct val="100000"/>
              </a:lnSpc>
              <a:buNone/>
            </a:pPr>
            <a:br>
              <a:rPr lang="en-US" sz="600" dirty="0"/>
            </a:br>
            <a:r>
              <a:rPr lang="en-US" sz="2600" b="1" dirty="0"/>
              <a:t>Romans 5:1 (NKJV) </a:t>
            </a:r>
            <a:br>
              <a:rPr lang="en-US" sz="2600" b="1" dirty="0"/>
            </a:br>
            <a:r>
              <a:rPr lang="en-US" sz="2600" dirty="0"/>
              <a:t>1  Therefore, having been justified by faith, we have </a:t>
            </a:r>
            <a:r>
              <a:rPr lang="en-US" sz="2600" b="1" dirty="0"/>
              <a:t>peace</a:t>
            </a:r>
            <a:r>
              <a:rPr lang="en-US" sz="2600" dirty="0"/>
              <a:t> with God through our Lord Jesus Christ,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600" b="1" dirty="0"/>
              <a:t>Philippians 4:6-7 (NKJV) </a:t>
            </a:r>
            <a:br>
              <a:rPr lang="en-US" sz="2600" b="1" dirty="0"/>
            </a:br>
            <a:r>
              <a:rPr lang="en-US" sz="2600" dirty="0"/>
              <a:t>6  Be anxious for nothing, but in everything by prayer and supplication, with thanksgiving, let your requests be made known to God; </a:t>
            </a:r>
            <a:br>
              <a:rPr lang="en-US" sz="2600" dirty="0"/>
            </a:br>
            <a:r>
              <a:rPr lang="en-US" sz="2600" dirty="0"/>
              <a:t>7  and the </a:t>
            </a:r>
            <a:r>
              <a:rPr lang="en-US" sz="2600" b="1" dirty="0"/>
              <a:t>peace</a:t>
            </a:r>
            <a:r>
              <a:rPr lang="en-US" sz="2600" dirty="0"/>
              <a:t> of God, which surpasses all understanding, will guard your hearts and minds through Christ Jesus. </a:t>
            </a:r>
          </a:p>
        </p:txBody>
      </p:sp>
    </p:spTree>
    <p:extLst>
      <p:ext uri="{BB962C8B-B14F-4D97-AF65-F5344CB8AC3E}">
        <p14:creationId xmlns:p14="http://schemas.microsoft.com/office/powerpoint/2010/main" val="300768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75536-7633-4CFA-B013-29A1A9B57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A2971-E4AA-4BF7-9C70-31AC33569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899" y="1347537"/>
            <a:ext cx="10910637" cy="55104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dirty="0"/>
              <a:t>1. </a:t>
            </a:r>
            <a:r>
              <a:rPr lang="en-US" sz="3600" b="1" dirty="0"/>
              <a:t>Faith, hope, love, joy, peace</a:t>
            </a:r>
            <a:r>
              <a:rPr lang="en-US" sz="3600" dirty="0"/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600" dirty="0"/>
              <a:t>2. Why are they often in short supply in the lives of many Christians?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600" dirty="0"/>
              <a:t>3. Brethren, whenever you find yourself in a spiritual "slump", let these two avenues of communication (</a:t>
            </a:r>
            <a:r>
              <a:rPr lang="en-US" sz="3600" b="1" dirty="0"/>
              <a:t>The Word of God and prayer) </a:t>
            </a:r>
            <a:r>
              <a:rPr lang="en-US" sz="3600" dirty="0"/>
              <a:t>with God be the key.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24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75536-7633-4CFA-B013-29A1A9B57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A2971-E4AA-4BF7-9C70-31AC33569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899" y="1347537"/>
            <a:ext cx="10910637" cy="55104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4. Restoring the basic elements of the abundant life found only in Christ is not a mystery:</a:t>
            </a:r>
            <a:endParaRPr lang="en-US" sz="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2" indent="0">
              <a:lnSpc>
                <a:spcPct val="100000"/>
              </a:lnSpc>
              <a:buNone/>
            </a:pPr>
            <a:r>
              <a:rPr lang="en-US" sz="2800" b="1" u="none" dirty="0"/>
              <a:t>James 1:21 (NKJV) </a:t>
            </a:r>
            <a:br>
              <a:rPr lang="en-US" sz="2800" u="none" dirty="0"/>
            </a:br>
            <a:r>
              <a:rPr lang="en-US" sz="2800" u="none" baseline="30000" dirty="0"/>
              <a:t>21 </a:t>
            </a:r>
            <a:r>
              <a:rPr lang="en-US" sz="2800" u="none" dirty="0"/>
              <a:t> Therefore lay aside all filthiness and overflow of wickedness, and receive with meekness the </a:t>
            </a:r>
            <a:r>
              <a:rPr lang="en-US" sz="2800" b="1" u="none" dirty="0"/>
              <a:t>implanted word, which is able to save your souls. </a:t>
            </a:r>
            <a:endParaRPr lang="en-US" sz="600" b="1" u="none" dirty="0"/>
          </a:p>
          <a:p>
            <a:pPr marL="914400" lvl="2" indent="0">
              <a:lnSpc>
                <a:spcPct val="100000"/>
              </a:lnSpc>
              <a:buNone/>
            </a:pPr>
            <a:br>
              <a:rPr lang="en-US" sz="600" u="none" dirty="0"/>
            </a:br>
            <a:r>
              <a:rPr lang="en-US" sz="2800" b="1" u="none" dirty="0"/>
              <a:t>Colossians 4:2 (NKJV) </a:t>
            </a:r>
            <a:br>
              <a:rPr lang="en-US" sz="2800" u="none" dirty="0"/>
            </a:br>
            <a:r>
              <a:rPr lang="en-US" sz="2800" u="none" baseline="30000" dirty="0"/>
              <a:t>2 </a:t>
            </a:r>
            <a:r>
              <a:rPr lang="en-US" sz="2800" u="none" dirty="0"/>
              <a:t> Continue </a:t>
            </a:r>
            <a:r>
              <a:rPr lang="en-US" sz="2800" b="1" u="none" dirty="0"/>
              <a:t>earnestly in prayer</a:t>
            </a:r>
            <a:r>
              <a:rPr lang="en-US" sz="2800" u="none" dirty="0"/>
              <a:t>, being </a:t>
            </a:r>
            <a:r>
              <a:rPr lang="en-US" sz="2800" b="1" u="none" dirty="0"/>
              <a:t>vigilant in it with thanksgiving; </a:t>
            </a:r>
            <a:br>
              <a:rPr lang="en-US" sz="1200" dirty="0"/>
            </a:b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9897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8949" y="2292094"/>
            <a:ext cx="6838950" cy="2219691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1" dirty="0"/>
              <a:t>The Plan of salvation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53085" y="3962399"/>
            <a:ext cx="6210678" cy="980793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sz="4400" b="1" dirty="0"/>
              <a:t>or</a:t>
            </a:r>
            <a:br>
              <a:rPr lang="en-US" sz="2800" b="1" dirty="0"/>
            </a:br>
            <a:endParaRPr lang="en-US" sz="2800" b="1" dirty="0"/>
          </a:p>
          <a:p>
            <a:pPr algn="ctr"/>
            <a:r>
              <a:rPr lang="en-US" sz="4600" b="1" dirty="0">
                <a:latin typeface="ABeeZee" panose="02000000000000000000" pitchFamily="50" charset="0"/>
              </a:rPr>
              <a:t>(What must I do to be saved?)</a:t>
            </a:r>
          </a:p>
        </p:txBody>
      </p:sp>
      <p:pic>
        <p:nvPicPr>
          <p:cNvPr id="4" name="Picture Placeholder 3" descr="Open book on table, blurred shelves of books in background" title="Sample Picture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5" r="88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1699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Plan of Salvation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3353" y="1600200"/>
            <a:ext cx="9043534" cy="45720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5400" b="1" dirty="0">
                <a:solidFill>
                  <a:schemeClr val="tx2"/>
                </a:solidFill>
              </a:rPr>
              <a:t>You must hear.  </a:t>
            </a:r>
          </a:p>
          <a:p>
            <a:pPr marL="0" indent="0">
              <a:buNone/>
            </a:pPr>
            <a:r>
              <a:rPr lang="en-US" sz="5400" b="1" dirty="0">
                <a:solidFill>
                  <a:schemeClr val="tx2"/>
                </a:solidFill>
              </a:rPr>
              <a:t>You must believe.</a:t>
            </a:r>
          </a:p>
          <a:p>
            <a:pPr marL="0" indent="0">
              <a:buNone/>
            </a:pPr>
            <a:r>
              <a:rPr lang="en-US" sz="5400" b="1" dirty="0">
                <a:solidFill>
                  <a:schemeClr val="tx2"/>
                </a:solidFill>
              </a:rPr>
              <a:t>You must repent.</a:t>
            </a:r>
          </a:p>
          <a:p>
            <a:pPr marL="0" indent="0">
              <a:buNone/>
            </a:pPr>
            <a:r>
              <a:rPr lang="en-US" sz="5400" b="1" dirty="0">
                <a:solidFill>
                  <a:schemeClr val="tx2"/>
                </a:solidFill>
              </a:rPr>
              <a:t>You must confess.</a:t>
            </a:r>
          </a:p>
          <a:p>
            <a:pPr marL="0" indent="0">
              <a:buNone/>
            </a:pPr>
            <a:r>
              <a:rPr lang="en-US" sz="5400" b="1" dirty="0">
                <a:solidFill>
                  <a:schemeClr val="tx2"/>
                </a:solidFill>
              </a:rPr>
              <a:t>You must be baptized.</a:t>
            </a:r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1084687" y="1770743"/>
            <a:ext cx="612251" cy="517473"/>
          </a:xfrm>
          <a:prstGeom prst="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  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084687" y="2665140"/>
            <a:ext cx="612251" cy="517473"/>
          </a:xfrm>
          <a:prstGeom prst="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  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084687" y="3558192"/>
            <a:ext cx="612251" cy="517473"/>
          </a:xfrm>
          <a:prstGeom prst="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  </a:t>
            </a:r>
          </a:p>
        </p:txBody>
      </p:sp>
      <p:sp>
        <p:nvSpPr>
          <p:cNvPr id="8" name="Right Arrow 7"/>
          <p:cNvSpPr/>
          <p:nvPr/>
        </p:nvSpPr>
        <p:spPr>
          <a:xfrm>
            <a:off x="1084687" y="4518562"/>
            <a:ext cx="612251" cy="517473"/>
          </a:xfrm>
          <a:prstGeom prst="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  </a:t>
            </a:r>
          </a:p>
        </p:txBody>
      </p:sp>
      <p:sp>
        <p:nvSpPr>
          <p:cNvPr id="9" name="Right Arrow 8"/>
          <p:cNvSpPr/>
          <p:nvPr/>
        </p:nvSpPr>
        <p:spPr>
          <a:xfrm>
            <a:off x="1084687" y="5411614"/>
            <a:ext cx="612251" cy="517473"/>
          </a:xfrm>
          <a:prstGeom prst="righ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7427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5E215-9F1F-49A1-BD0C-4A9C5A3CBE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232" y="1543167"/>
            <a:ext cx="4666470" cy="4954615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800" b="1" dirty="0">
                <a:latin typeface="Comic Sans MS" panose="030F0702030302020204" pitchFamily="66" charset="0"/>
              </a:rPr>
              <a:t>Back </a:t>
            </a:r>
            <a:br>
              <a:rPr lang="en-US" sz="6800" b="1" dirty="0">
                <a:latin typeface="Comic Sans MS" panose="030F0702030302020204" pitchFamily="66" charset="0"/>
              </a:rPr>
            </a:br>
            <a:r>
              <a:rPr lang="en-US" sz="6800" b="1" dirty="0">
                <a:latin typeface="Comic Sans MS" panose="030F0702030302020204" pitchFamily="66" charset="0"/>
              </a:rPr>
              <a:t>to </a:t>
            </a:r>
            <a:br>
              <a:rPr lang="en-US" sz="6800" b="1" dirty="0">
                <a:latin typeface="Comic Sans MS" panose="030F0702030302020204" pitchFamily="66" charset="0"/>
              </a:rPr>
            </a:br>
            <a:r>
              <a:rPr lang="en-US" sz="6800" b="1" dirty="0">
                <a:latin typeface="Comic Sans MS" panose="030F0702030302020204" pitchFamily="66" charset="0"/>
              </a:rPr>
              <a:t>the</a:t>
            </a:r>
            <a:br>
              <a:rPr lang="en-US" sz="6800" b="1" dirty="0">
                <a:latin typeface="Comic Sans MS" panose="030F0702030302020204" pitchFamily="66" charset="0"/>
              </a:rPr>
            </a:br>
            <a:r>
              <a:rPr lang="en-US" sz="6800" b="1" dirty="0">
                <a:latin typeface="Comic Sans MS" panose="030F0702030302020204" pitchFamily="66" charset="0"/>
              </a:rPr>
              <a:t> Basics</a:t>
            </a:r>
          </a:p>
        </p:txBody>
      </p:sp>
      <p:sp>
        <p:nvSpPr>
          <p:cNvPr id="20" name="Freeform: Shape 17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61648F79-2E3D-4C1A-AB96-F5F7988AF9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967" r="19942"/>
          <a:stretch/>
        </p:blipFill>
        <p:spPr>
          <a:xfrm>
            <a:off x="6021086" y="544804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3BF835-D173-44BB-A882-DFE81DCBD9E1}"/>
              </a:ext>
            </a:extLst>
          </p:cNvPr>
          <p:cNvSpPr txBox="1"/>
          <p:nvPr/>
        </p:nvSpPr>
        <p:spPr>
          <a:xfrm>
            <a:off x="321334" y="6476920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Source </a:t>
            </a:r>
            <a:r>
              <a:rPr lang="en-US" sz="1800" b="1"/>
              <a:t>material: Mark </a:t>
            </a:r>
            <a:r>
              <a:rPr lang="en-US" sz="1800" b="1" dirty="0"/>
              <a:t>Copeland @ Executable Outlines</a:t>
            </a:r>
          </a:p>
        </p:txBody>
      </p:sp>
    </p:spTree>
    <p:extLst>
      <p:ext uri="{BB962C8B-B14F-4D97-AF65-F5344CB8AC3E}">
        <p14:creationId xmlns:p14="http://schemas.microsoft.com/office/powerpoint/2010/main" val="1863615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75536-7633-4CFA-B013-29A1A9B57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III. ACTIVATE YOUR "LOVE"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A2971-E4AA-4BF7-9C70-31AC33569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199"/>
            <a:ext cx="9980682" cy="502518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/>
              <a:t>1 Corinthians 13:4-8a (NKJV) </a:t>
            </a:r>
            <a:br>
              <a:rPr lang="en-US" sz="2800" dirty="0"/>
            </a:br>
            <a:r>
              <a:rPr lang="en-US" sz="2800" baseline="30000" dirty="0"/>
              <a:t>4 </a:t>
            </a:r>
            <a:r>
              <a:rPr lang="en-US" sz="2800" dirty="0"/>
              <a:t> </a:t>
            </a:r>
            <a:r>
              <a:rPr lang="en-US" sz="2800" b="1" dirty="0"/>
              <a:t>Love </a:t>
            </a:r>
            <a:r>
              <a:rPr lang="en-US" sz="2800" dirty="0"/>
              <a:t>suffers long </a:t>
            </a:r>
            <a:r>
              <a:rPr lang="en-US" sz="2800" i="1" dirty="0"/>
              <a:t>and</a:t>
            </a:r>
            <a:r>
              <a:rPr lang="en-US" sz="2800" dirty="0"/>
              <a:t> is kind; </a:t>
            </a:r>
            <a:r>
              <a:rPr lang="en-US" sz="2800" b="1" dirty="0"/>
              <a:t>love</a:t>
            </a:r>
            <a:r>
              <a:rPr lang="en-US" sz="2800" dirty="0"/>
              <a:t> </a:t>
            </a:r>
            <a:r>
              <a:rPr lang="en-US" sz="2800" b="1" dirty="0"/>
              <a:t>does not </a:t>
            </a:r>
            <a:r>
              <a:rPr lang="en-US" sz="2800" dirty="0"/>
              <a:t>envy; </a:t>
            </a:r>
            <a:r>
              <a:rPr lang="en-US" sz="2800" b="1" dirty="0"/>
              <a:t>love</a:t>
            </a:r>
            <a:r>
              <a:rPr lang="en-US" sz="2800" dirty="0"/>
              <a:t> </a:t>
            </a:r>
            <a:r>
              <a:rPr lang="en-US" sz="2800" b="1" dirty="0"/>
              <a:t>does not </a:t>
            </a:r>
            <a:r>
              <a:rPr lang="en-US" sz="2800" dirty="0"/>
              <a:t>parade itself, </a:t>
            </a:r>
            <a:r>
              <a:rPr lang="en-US" sz="2800" b="1" dirty="0"/>
              <a:t>is not </a:t>
            </a:r>
            <a:r>
              <a:rPr lang="en-US" sz="2800" dirty="0"/>
              <a:t>puffed up;</a:t>
            </a:r>
            <a:br>
              <a:rPr lang="en-US" sz="600" dirty="0"/>
            </a:br>
            <a:r>
              <a:rPr lang="en-US" sz="600" dirty="0"/>
              <a:t> </a:t>
            </a:r>
            <a:br>
              <a:rPr lang="en-US" sz="2800" dirty="0"/>
            </a:br>
            <a:r>
              <a:rPr lang="en-US" sz="2800" baseline="30000" dirty="0"/>
              <a:t>5 </a:t>
            </a:r>
            <a:r>
              <a:rPr lang="en-US" sz="2800" dirty="0"/>
              <a:t> </a:t>
            </a:r>
            <a:r>
              <a:rPr lang="en-US" sz="2800" b="1" dirty="0"/>
              <a:t>does not </a:t>
            </a:r>
            <a:r>
              <a:rPr lang="en-US" sz="2800" dirty="0"/>
              <a:t>behave rudely, </a:t>
            </a:r>
            <a:r>
              <a:rPr lang="en-US" sz="2800" b="1" dirty="0"/>
              <a:t>does not </a:t>
            </a:r>
            <a:r>
              <a:rPr lang="en-US" sz="2800" dirty="0"/>
              <a:t>seek its own, </a:t>
            </a:r>
            <a:r>
              <a:rPr lang="en-US" sz="2800" b="1" dirty="0"/>
              <a:t>is not </a:t>
            </a:r>
            <a:r>
              <a:rPr lang="en-US" sz="2800" dirty="0"/>
              <a:t>provoked, </a:t>
            </a:r>
            <a:r>
              <a:rPr lang="en-US" sz="2800" b="1" dirty="0"/>
              <a:t>thinks no </a:t>
            </a:r>
            <a:r>
              <a:rPr lang="en-US" sz="2800" dirty="0"/>
              <a:t>evil; </a:t>
            </a:r>
            <a:br>
              <a:rPr lang="en-US" sz="600" dirty="0"/>
            </a:br>
            <a:br>
              <a:rPr lang="en-US" sz="600" dirty="0"/>
            </a:br>
            <a:r>
              <a:rPr lang="en-US" sz="2800" baseline="30000" dirty="0"/>
              <a:t>6 </a:t>
            </a:r>
            <a:r>
              <a:rPr lang="en-US" sz="2800" dirty="0"/>
              <a:t> </a:t>
            </a:r>
            <a:r>
              <a:rPr lang="en-US" sz="2800" b="1" dirty="0"/>
              <a:t>does not </a:t>
            </a:r>
            <a:r>
              <a:rPr lang="en-US" sz="2800" dirty="0"/>
              <a:t>rejoice in iniquity, </a:t>
            </a:r>
            <a:r>
              <a:rPr lang="en-US" sz="2800" b="1" dirty="0"/>
              <a:t>but rejoices </a:t>
            </a:r>
            <a:r>
              <a:rPr lang="en-US" sz="2800" dirty="0"/>
              <a:t>in the truth; </a:t>
            </a:r>
            <a:br>
              <a:rPr lang="en-US" sz="600" dirty="0"/>
            </a:br>
            <a:br>
              <a:rPr lang="en-US" sz="600" dirty="0"/>
            </a:br>
            <a:r>
              <a:rPr lang="en-US" sz="2800" baseline="30000" dirty="0"/>
              <a:t>7 </a:t>
            </a:r>
            <a:r>
              <a:rPr lang="en-US" sz="2800" dirty="0"/>
              <a:t> </a:t>
            </a:r>
            <a:r>
              <a:rPr lang="en-US" sz="2800" b="1" dirty="0"/>
              <a:t>bears all </a:t>
            </a:r>
            <a:r>
              <a:rPr lang="en-US" sz="2800" dirty="0"/>
              <a:t>things, </a:t>
            </a:r>
            <a:r>
              <a:rPr lang="en-US" sz="2800" b="1" dirty="0"/>
              <a:t>believes all </a:t>
            </a:r>
            <a:r>
              <a:rPr lang="en-US" sz="2800" dirty="0"/>
              <a:t>things, </a:t>
            </a:r>
            <a:r>
              <a:rPr lang="en-US" sz="2800" b="1" dirty="0"/>
              <a:t>hopes all </a:t>
            </a:r>
            <a:r>
              <a:rPr lang="en-US" sz="2800" dirty="0"/>
              <a:t>things, </a:t>
            </a:r>
            <a:r>
              <a:rPr lang="en-US" sz="2800" b="1" dirty="0"/>
              <a:t>endures all </a:t>
            </a:r>
            <a:r>
              <a:rPr lang="en-US" sz="2800" dirty="0"/>
              <a:t>things. </a:t>
            </a:r>
            <a:br>
              <a:rPr lang="en-US" sz="600" dirty="0"/>
            </a:br>
            <a:br>
              <a:rPr lang="en-US" sz="600" dirty="0"/>
            </a:br>
            <a:r>
              <a:rPr lang="en-US" sz="2800" baseline="30000" dirty="0"/>
              <a:t>8a </a:t>
            </a:r>
            <a:r>
              <a:rPr lang="en-US" sz="2800" dirty="0"/>
              <a:t> </a:t>
            </a:r>
            <a:r>
              <a:rPr lang="en-US" sz="2800" b="1" dirty="0"/>
              <a:t>Love</a:t>
            </a:r>
            <a:r>
              <a:rPr lang="en-US" sz="2800" dirty="0"/>
              <a:t> </a:t>
            </a:r>
            <a:r>
              <a:rPr lang="en-US" sz="2800" b="1" dirty="0"/>
              <a:t>never</a:t>
            </a:r>
            <a:r>
              <a:rPr lang="en-US" sz="2800" dirty="0"/>
              <a:t> fails.  </a:t>
            </a:r>
          </a:p>
        </p:txBody>
      </p:sp>
    </p:spTree>
    <p:extLst>
      <p:ext uri="{BB962C8B-B14F-4D97-AF65-F5344CB8AC3E}">
        <p14:creationId xmlns:p14="http://schemas.microsoft.com/office/powerpoint/2010/main" val="336914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75536-7633-4CFA-B013-29A1A9B57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III. ACTIVATE YOUR "LOVE"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A2971-E4AA-4BF7-9C70-31AC33569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363579"/>
            <a:ext cx="9982200" cy="526180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/>
              <a:t>1 John 3:14,18-19 (NKJV) </a:t>
            </a:r>
            <a:br>
              <a:rPr lang="en-US" sz="3200" dirty="0"/>
            </a:br>
            <a:r>
              <a:rPr lang="en-US" baseline="30000" dirty="0"/>
              <a:t>14 </a:t>
            </a:r>
            <a:r>
              <a:rPr lang="en-US" dirty="0"/>
              <a:t> We know that we have passed from death to life, because we </a:t>
            </a:r>
            <a:r>
              <a:rPr lang="en-US" b="1" dirty="0"/>
              <a:t>love</a:t>
            </a:r>
            <a:r>
              <a:rPr lang="en-US" dirty="0"/>
              <a:t> the brethren. He who does not </a:t>
            </a:r>
            <a:r>
              <a:rPr lang="en-US" b="1" dirty="0"/>
              <a:t>love</a:t>
            </a:r>
            <a:r>
              <a:rPr lang="en-US" dirty="0"/>
              <a:t> </a:t>
            </a:r>
            <a:r>
              <a:rPr lang="en-US" i="1" dirty="0"/>
              <a:t>his</a:t>
            </a:r>
            <a:r>
              <a:rPr lang="en-US" dirty="0"/>
              <a:t> brother abides in death</a:t>
            </a:r>
            <a:r>
              <a:rPr lang="en-US" sz="3200" dirty="0"/>
              <a:t>. </a:t>
            </a:r>
            <a:br>
              <a:rPr lang="en-US" sz="2800" dirty="0"/>
            </a:br>
            <a:br>
              <a:rPr lang="en-US" sz="600" dirty="0"/>
            </a:br>
            <a:br>
              <a:rPr lang="en-US" sz="600" dirty="0"/>
            </a:br>
            <a:r>
              <a:rPr lang="en-US" baseline="30000" dirty="0"/>
              <a:t>18 </a:t>
            </a:r>
            <a:r>
              <a:rPr lang="en-US" dirty="0"/>
              <a:t> My little children, let us not </a:t>
            </a:r>
            <a:r>
              <a:rPr lang="en-US" b="1" dirty="0"/>
              <a:t>love</a:t>
            </a:r>
            <a:r>
              <a:rPr lang="en-US" dirty="0"/>
              <a:t> in word or in tongue, </a:t>
            </a:r>
            <a:r>
              <a:rPr lang="en-US" b="1" dirty="0"/>
              <a:t>but in </a:t>
            </a:r>
            <a:r>
              <a:rPr lang="en-US" dirty="0"/>
              <a:t>deed and in truth. </a:t>
            </a:r>
            <a:br>
              <a:rPr lang="en-US" sz="600" dirty="0"/>
            </a:br>
            <a:endParaRPr lang="en-US" sz="600" dirty="0"/>
          </a:p>
          <a:p>
            <a:pPr marL="0" indent="0">
              <a:lnSpc>
                <a:spcPct val="100000"/>
              </a:lnSpc>
              <a:buNone/>
            </a:pPr>
            <a:br>
              <a:rPr lang="en-US" sz="600" dirty="0"/>
            </a:br>
            <a:r>
              <a:rPr lang="en-US" baseline="30000" dirty="0"/>
              <a:t>19 </a:t>
            </a:r>
            <a:r>
              <a:rPr lang="en-US" dirty="0"/>
              <a:t> And by this </a:t>
            </a:r>
            <a:r>
              <a:rPr lang="en-US" b="1" dirty="0"/>
              <a:t>we know </a:t>
            </a:r>
            <a:r>
              <a:rPr lang="en-US" dirty="0"/>
              <a:t>that we are of the truth, and </a:t>
            </a:r>
            <a:r>
              <a:rPr lang="en-US" b="1" dirty="0"/>
              <a:t>shall assure </a:t>
            </a:r>
            <a:r>
              <a:rPr lang="en-US" dirty="0"/>
              <a:t>our hearts before Him. </a:t>
            </a:r>
          </a:p>
        </p:txBody>
      </p:sp>
    </p:spTree>
    <p:extLst>
      <p:ext uri="{BB962C8B-B14F-4D97-AF65-F5344CB8AC3E}">
        <p14:creationId xmlns:p14="http://schemas.microsoft.com/office/powerpoint/2010/main" val="186970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75536-7633-4CFA-B013-29A1A9B57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III. ACTIVATE YOUR "LOVE"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A2971-E4AA-4BF7-9C70-31AC33569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199"/>
            <a:ext cx="9982200" cy="502518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/>
              <a:t>1 John 3:22-23 (NKJV) </a:t>
            </a:r>
            <a:br>
              <a:rPr lang="en-US" sz="3200" dirty="0"/>
            </a:br>
            <a:r>
              <a:rPr lang="en-US" sz="3200" baseline="30000" dirty="0"/>
              <a:t>22 </a:t>
            </a:r>
            <a:r>
              <a:rPr lang="en-US" sz="3200" dirty="0"/>
              <a:t> And </a:t>
            </a:r>
            <a:r>
              <a:rPr lang="en-US" sz="3200" b="1" dirty="0"/>
              <a:t>whatever we ask </a:t>
            </a:r>
            <a:r>
              <a:rPr lang="en-US" sz="3200" dirty="0"/>
              <a:t>we receive from Him, </a:t>
            </a:r>
            <a:r>
              <a:rPr lang="en-US" sz="3200" b="1" dirty="0"/>
              <a:t>because we keep </a:t>
            </a:r>
            <a:r>
              <a:rPr lang="en-US" sz="3200" dirty="0"/>
              <a:t>His commandments and do those things that are pleasing in His sight. </a:t>
            </a:r>
            <a:br>
              <a:rPr lang="en-US" sz="3200" dirty="0"/>
            </a:br>
            <a:br>
              <a:rPr lang="en-US" sz="600" dirty="0"/>
            </a:br>
            <a:br>
              <a:rPr lang="en-US" sz="600" dirty="0"/>
            </a:br>
            <a:r>
              <a:rPr lang="en-US" sz="3200" baseline="30000" dirty="0"/>
              <a:t>23 </a:t>
            </a:r>
            <a:r>
              <a:rPr lang="en-US" sz="3200" dirty="0"/>
              <a:t> </a:t>
            </a:r>
            <a:r>
              <a:rPr lang="en-US" sz="3200" b="1" dirty="0"/>
              <a:t>And this is His commandment</a:t>
            </a:r>
            <a:r>
              <a:rPr lang="en-US" sz="3200" dirty="0"/>
              <a:t>: that </a:t>
            </a:r>
            <a:r>
              <a:rPr lang="en-US" sz="3200" b="1" dirty="0"/>
              <a:t>we should believe</a:t>
            </a:r>
            <a:r>
              <a:rPr lang="en-US" sz="3200" dirty="0"/>
              <a:t> on the name of His Son Jesus Christ and </a:t>
            </a:r>
            <a:r>
              <a:rPr lang="en-US" sz="3200" b="1" dirty="0"/>
              <a:t>love</a:t>
            </a:r>
            <a:r>
              <a:rPr lang="en-US" sz="3200" dirty="0"/>
              <a:t> one another, as </a:t>
            </a:r>
            <a:r>
              <a:rPr lang="en-US" sz="3200" b="1" dirty="0"/>
              <a:t>He gave </a:t>
            </a:r>
            <a:r>
              <a:rPr lang="en-US" sz="3200" dirty="0"/>
              <a:t>us commandment. </a:t>
            </a:r>
          </a:p>
        </p:txBody>
      </p:sp>
    </p:spTree>
    <p:extLst>
      <p:ext uri="{BB962C8B-B14F-4D97-AF65-F5344CB8AC3E}">
        <p14:creationId xmlns:p14="http://schemas.microsoft.com/office/powerpoint/2010/main" val="262582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75536-7633-4CFA-B013-29A1A9B57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III. ACTIVATE YOUR "LOVE"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A2971-E4AA-4BF7-9C70-31AC33569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899" y="1600199"/>
            <a:ext cx="10517055" cy="502518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500" b="1" dirty="0"/>
              <a:t>1 John 4:7-16 (NKJV) </a:t>
            </a:r>
            <a:br>
              <a:rPr lang="en-US" sz="3500" dirty="0"/>
            </a:br>
            <a:r>
              <a:rPr lang="en-US" sz="3500" baseline="30000" dirty="0"/>
              <a:t>7 </a:t>
            </a:r>
            <a:r>
              <a:rPr lang="en-US" sz="3500" dirty="0"/>
              <a:t> Beloved, let us </a:t>
            </a:r>
            <a:r>
              <a:rPr lang="en-US" sz="3500" b="1" dirty="0"/>
              <a:t>love</a:t>
            </a:r>
            <a:r>
              <a:rPr lang="en-US" sz="3500" dirty="0"/>
              <a:t> one another, for </a:t>
            </a:r>
            <a:r>
              <a:rPr lang="en-US" sz="3500" b="1" dirty="0"/>
              <a:t>love</a:t>
            </a:r>
            <a:r>
              <a:rPr lang="en-US" sz="3500" dirty="0"/>
              <a:t> is of God; and everyone who</a:t>
            </a:r>
            <a:r>
              <a:rPr lang="en-US" sz="3500" b="1" dirty="0"/>
              <a:t> loves </a:t>
            </a:r>
            <a:r>
              <a:rPr lang="en-US" sz="3500" dirty="0"/>
              <a:t>is born of God and knows God.</a:t>
            </a:r>
            <a:br>
              <a:rPr lang="en-US" sz="3500" dirty="0"/>
            </a:br>
            <a:br>
              <a:rPr lang="en-US" sz="600" dirty="0"/>
            </a:br>
            <a:r>
              <a:rPr lang="en-US" sz="600" dirty="0"/>
              <a:t> </a:t>
            </a:r>
            <a:br>
              <a:rPr lang="en-US" sz="600" dirty="0"/>
            </a:br>
            <a:r>
              <a:rPr lang="en-US" sz="3500" baseline="30000" dirty="0"/>
              <a:t>8 </a:t>
            </a:r>
            <a:r>
              <a:rPr lang="en-US" sz="3500" dirty="0"/>
              <a:t> He who does not </a:t>
            </a:r>
            <a:r>
              <a:rPr lang="en-US" sz="3500" b="1" dirty="0"/>
              <a:t>love </a:t>
            </a:r>
            <a:r>
              <a:rPr lang="en-US" sz="3500" dirty="0"/>
              <a:t>does not know God, for God is </a:t>
            </a:r>
            <a:r>
              <a:rPr lang="en-US" sz="3500" b="1" dirty="0"/>
              <a:t>love. </a:t>
            </a:r>
            <a:br>
              <a:rPr lang="en-US" sz="3500" dirty="0"/>
            </a:br>
            <a:br>
              <a:rPr lang="en-US" sz="600" dirty="0"/>
            </a:br>
            <a:br>
              <a:rPr lang="en-US" sz="600" dirty="0"/>
            </a:br>
            <a:r>
              <a:rPr lang="en-US" sz="3500" baseline="30000" dirty="0"/>
              <a:t>12 </a:t>
            </a:r>
            <a:r>
              <a:rPr lang="en-US" sz="3500" dirty="0"/>
              <a:t> No one has seen God at any time. If we </a:t>
            </a:r>
            <a:r>
              <a:rPr lang="en-US" sz="3500" b="1" dirty="0"/>
              <a:t>love</a:t>
            </a:r>
            <a:r>
              <a:rPr lang="en-US" sz="3500" dirty="0"/>
              <a:t> one another, God abides in us, and His </a:t>
            </a:r>
            <a:r>
              <a:rPr lang="en-US" sz="3500" b="1" dirty="0"/>
              <a:t>love </a:t>
            </a:r>
            <a:r>
              <a:rPr lang="en-US" sz="3500" dirty="0"/>
              <a:t>has been perfected in us.</a:t>
            </a:r>
            <a:br>
              <a:rPr lang="en-US" sz="700" dirty="0"/>
            </a:br>
            <a:r>
              <a:rPr lang="en-US" sz="700" dirty="0"/>
              <a:t> </a:t>
            </a:r>
            <a:br>
              <a:rPr lang="en-US" sz="700" dirty="0"/>
            </a:br>
            <a:br>
              <a:rPr lang="en-US" sz="700" dirty="0"/>
            </a:br>
            <a:br>
              <a:rPr lang="en-US" sz="600" dirty="0"/>
            </a:br>
            <a:r>
              <a:rPr lang="en-US" sz="3200" baseline="30000" dirty="0"/>
              <a:t>16 </a:t>
            </a:r>
            <a:r>
              <a:rPr lang="en-US" sz="3200" dirty="0"/>
              <a:t> And we have known and believed the </a:t>
            </a:r>
            <a:r>
              <a:rPr lang="en-US" sz="3200" b="1" dirty="0"/>
              <a:t>love</a:t>
            </a:r>
            <a:r>
              <a:rPr lang="en-US" sz="3200" dirty="0"/>
              <a:t> that God has for us. God is </a:t>
            </a:r>
            <a:r>
              <a:rPr lang="en-US" sz="3200" b="1" dirty="0"/>
              <a:t>love</a:t>
            </a:r>
            <a:r>
              <a:rPr lang="en-US" sz="3200" dirty="0"/>
              <a:t>, and he who abides in </a:t>
            </a:r>
            <a:r>
              <a:rPr lang="en-US" sz="3200" b="1" dirty="0"/>
              <a:t>love</a:t>
            </a:r>
            <a:r>
              <a:rPr lang="en-US" sz="3200" dirty="0"/>
              <a:t> abides in God, and God in him. </a:t>
            </a:r>
          </a:p>
        </p:txBody>
      </p:sp>
    </p:spTree>
    <p:extLst>
      <p:ext uri="{BB962C8B-B14F-4D97-AF65-F5344CB8AC3E}">
        <p14:creationId xmlns:p14="http://schemas.microsoft.com/office/powerpoint/2010/main" val="293809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75536-7633-4CFA-B013-29A1A9B57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III. ACTIVATE YOUR "LOVE"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A2971-E4AA-4BF7-9C70-31AC33569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199"/>
            <a:ext cx="9982200" cy="502518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/>
              <a:t>1 Thessalonians 4:9 (NKJV) </a:t>
            </a:r>
            <a:br>
              <a:rPr lang="en-US" sz="3200" dirty="0"/>
            </a:br>
            <a:r>
              <a:rPr lang="en-US" sz="3200" baseline="30000" dirty="0"/>
              <a:t>9 </a:t>
            </a:r>
            <a:r>
              <a:rPr lang="en-US" sz="3200" dirty="0"/>
              <a:t> But concerning brotherly </a:t>
            </a:r>
            <a:r>
              <a:rPr lang="en-US" sz="3200" b="1" dirty="0"/>
              <a:t>love </a:t>
            </a:r>
            <a:r>
              <a:rPr lang="en-US" sz="3200" dirty="0"/>
              <a:t>you have no need that I should write to you, for you yourselves are taught by God to </a:t>
            </a:r>
            <a:r>
              <a:rPr lang="en-US" sz="3200" b="1" dirty="0"/>
              <a:t>love</a:t>
            </a:r>
            <a:r>
              <a:rPr lang="en-US" sz="3200" dirty="0"/>
              <a:t> one another;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/>
              <a:t>1 John 3:16 (NKJV) </a:t>
            </a:r>
            <a:br>
              <a:rPr lang="en-US" sz="3200" dirty="0"/>
            </a:br>
            <a:r>
              <a:rPr lang="en-US" sz="3200" baseline="30000" dirty="0"/>
              <a:t>16 </a:t>
            </a:r>
            <a:r>
              <a:rPr lang="en-US" sz="3200" dirty="0"/>
              <a:t> By this we know </a:t>
            </a:r>
            <a:r>
              <a:rPr lang="en-US" sz="3200" b="1" dirty="0"/>
              <a:t>love</a:t>
            </a:r>
            <a:r>
              <a:rPr lang="en-US" sz="3200" dirty="0"/>
              <a:t>, because He laid down His life for us. And we also ought to lay down </a:t>
            </a:r>
            <a:r>
              <a:rPr lang="en-US" sz="3200" i="1" dirty="0"/>
              <a:t>our</a:t>
            </a:r>
            <a:r>
              <a:rPr lang="en-US" sz="3200" dirty="0"/>
              <a:t> lives for the brethren. 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8172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75536-7633-4CFA-B013-29A1A9B57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III. ACTIVATE YOUR "LOVE"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A2971-E4AA-4BF7-9C70-31AC33569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899" y="1600199"/>
            <a:ext cx="10544975" cy="502518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/>
              <a:t>1 John 4:9-11(NKJV) </a:t>
            </a:r>
            <a:br>
              <a:rPr lang="en-US" sz="3200" dirty="0"/>
            </a:br>
            <a:r>
              <a:rPr lang="en-US" sz="3200" baseline="30000" dirty="0"/>
              <a:t>9 </a:t>
            </a:r>
            <a:r>
              <a:rPr lang="en-US" sz="3200" dirty="0"/>
              <a:t>In this the </a:t>
            </a:r>
            <a:r>
              <a:rPr lang="en-US" sz="3200" b="1" dirty="0"/>
              <a:t>love </a:t>
            </a:r>
            <a:r>
              <a:rPr lang="en-US" sz="3200" dirty="0"/>
              <a:t>of God was manifested toward us, that God has sent His only begotten Son into the world, that we might live through Him.</a:t>
            </a:r>
            <a:br>
              <a:rPr lang="en-US" sz="600" dirty="0"/>
            </a:br>
            <a:r>
              <a:rPr lang="en-US" sz="600" dirty="0"/>
              <a:t> </a:t>
            </a:r>
            <a:br>
              <a:rPr lang="en-US" sz="600" dirty="0"/>
            </a:br>
            <a:br>
              <a:rPr lang="en-US" sz="600" dirty="0"/>
            </a:br>
            <a:r>
              <a:rPr lang="en-US" sz="3200" baseline="30000" dirty="0"/>
              <a:t>10</a:t>
            </a:r>
            <a:r>
              <a:rPr lang="en-US" sz="3200" dirty="0"/>
              <a:t> In this is </a:t>
            </a:r>
            <a:r>
              <a:rPr lang="en-US" sz="3200" b="1" dirty="0"/>
              <a:t>love</a:t>
            </a:r>
            <a:r>
              <a:rPr lang="en-US" sz="3200" dirty="0"/>
              <a:t>, not that we </a:t>
            </a:r>
            <a:r>
              <a:rPr lang="en-US" sz="3200" b="1" dirty="0"/>
              <a:t>loved</a:t>
            </a:r>
            <a:r>
              <a:rPr lang="en-US" sz="3200" dirty="0"/>
              <a:t> God, but that He </a:t>
            </a:r>
            <a:r>
              <a:rPr lang="en-US" sz="3200" b="1" dirty="0"/>
              <a:t>loved</a:t>
            </a:r>
            <a:r>
              <a:rPr lang="en-US" sz="3200" dirty="0"/>
              <a:t> us and sent His Son to be the </a:t>
            </a:r>
            <a:r>
              <a:rPr lang="en-US" sz="3200" b="1" dirty="0"/>
              <a:t>propitiation</a:t>
            </a:r>
            <a:r>
              <a:rPr lang="en-US" sz="3200" dirty="0"/>
              <a:t> for our sins. </a:t>
            </a:r>
            <a:br>
              <a:rPr lang="en-US" sz="600" dirty="0"/>
            </a:br>
            <a:br>
              <a:rPr lang="en-US" sz="600" dirty="0"/>
            </a:br>
            <a:br>
              <a:rPr lang="en-US" sz="600" dirty="0"/>
            </a:br>
            <a:br>
              <a:rPr lang="en-US" sz="700" dirty="0"/>
            </a:br>
            <a:r>
              <a:rPr lang="en-US" sz="3200" baseline="30000" dirty="0"/>
              <a:t>11 </a:t>
            </a:r>
            <a:r>
              <a:rPr lang="en-US" sz="3200" b="1" dirty="0"/>
              <a:t>Beloved</a:t>
            </a:r>
            <a:r>
              <a:rPr lang="en-US" sz="3200" dirty="0"/>
              <a:t>, if God so </a:t>
            </a:r>
            <a:r>
              <a:rPr lang="en-US" sz="3200" b="1" dirty="0"/>
              <a:t>loved</a:t>
            </a:r>
            <a:r>
              <a:rPr lang="en-US" sz="3200" dirty="0"/>
              <a:t> us, we also ought to</a:t>
            </a:r>
            <a:r>
              <a:rPr lang="en-US" sz="3200" b="1" dirty="0"/>
              <a:t> love</a:t>
            </a:r>
            <a:r>
              <a:rPr lang="en-US" sz="3200" dirty="0"/>
              <a:t> one another. </a:t>
            </a:r>
            <a:br>
              <a:rPr lang="en-US" sz="2800" dirty="0"/>
            </a:br>
            <a:r>
              <a:rPr lang="en-US" sz="2800" baseline="30000" dirty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829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75536-7633-4CFA-B013-29A1A9B57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IV. ENHANCE YOUR "JOY"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A2971-E4AA-4BF7-9C70-31AC33569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199"/>
            <a:ext cx="9980682" cy="502518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400" b="1" dirty="0"/>
              <a:t>Definition of Joy:</a:t>
            </a:r>
            <a:br>
              <a:rPr lang="en-US" sz="4000" b="1" dirty="0"/>
            </a:br>
            <a:r>
              <a:rPr lang="en-US" sz="3800" b="1" dirty="0"/>
              <a:t>Chara</a:t>
            </a:r>
            <a:r>
              <a:rPr lang="en-US" sz="3800" dirty="0"/>
              <a:t> = Joy</a:t>
            </a:r>
            <a:br>
              <a:rPr lang="en-US" sz="3800" dirty="0"/>
            </a:br>
            <a:r>
              <a:rPr lang="en-US" sz="3800" b="1" dirty="0"/>
              <a:t>Charis</a:t>
            </a:r>
            <a:r>
              <a:rPr lang="en-US" sz="3800" dirty="0"/>
              <a:t> = Grace</a:t>
            </a:r>
            <a:endParaRPr lang="en-US" sz="16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4000" b="1" dirty="0"/>
              <a:t>Romans 14:17 (NKJV) </a:t>
            </a:r>
            <a:br>
              <a:rPr lang="en-US" sz="4000" dirty="0"/>
            </a:br>
            <a:r>
              <a:rPr lang="en-US" sz="4000" baseline="30000" dirty="0"/>
              <a:t>17 </a:t>
            </a:r>
            <a:r>
              <a:rPr lang="en-US" sz="4000" dirty="0"/>
              <a:t> for the kingdom of God is not eating and drinking, but righteousness and peace and </a:t>
            </a:r>
            <a:r>
              <a:rPr lang="en-US" sz="4000" b="1" dirty="0"/>
              <a:t>joy</a:t>
            </a:r>
            <a:r>
              <a:rPr lang="en-US" sz="4000" dirty="0"/>
              <a:t> in the Holy Spirit. </a:t>
            </a:r>
          </a:p>
          <a:p>
            <a:pPr marL="0" indent="0">
              <a:buNone/>
            </a:pPr>
            <a:br>
              <a:rPr lang="en-US" sz="3600" dirty="0"/>
            </a:br>
            <a:br>
              <a:rPr lang="en-US" sz="3600" dirty="0"/>
            </a:br>
            <a:r>
              <a:rPr lang="en-US" sz="3600" baseline="30000" dirty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04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768</TotalTime>
  <Words>1359</Words>
  <Application>Microsoft Office PowerPoint</Application>
  <PresentationFormat>Widescreen</PresentationFormat>
  <Paragraphs>61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ABeeZee</vt:lpstr>
      <vt:lpstr>Arial</vt:lpstr>
      <vt:lpstr>Calibri</vt:lpstr>
      <vt:lpstr>Comic Sans MS</vt:lpstr>
      <vt:lpstr>Euphemia</vt:lpstr>
      <vt:lpstr>Plantagenet Cherokee</vt:lpstr>
      <vt:lpstr>Wingdings</vt:lpstr>
      <vt:lpstr>Academic Literature 16x9</vt:lpstr>
      <vt:lpstr>PowerPoint Presentation</vt:lpstr>
      <vt:lpstr>Back  to  the  Basics</vt:lpstr>
      <vt:lpstr>III. ACTIVATE YOUR "LOVE"</vt:lpstr>
      <vt:lpstr>III. ACTIVATE YOUR "LOVE"</vt:lpstr>
      <vt:lpstr>III. ACTIVATE YOUR "LOVE"</vt:lpstr>
      <vt:lpstr>III. ACTIVATE YOUR "LOVE"</vt:lpstr>
      <vt:lpstr>III. ACTIVATE YOUR "LOVE"</vt:lpstr>
      <vt:lpstr>III. ACTIVATE YOUR "LOVE"</vt:lpstr>
      <vt:lpstr>IV. ENHANCE YOUR "JOY"</vt:lpstr>
      <vt:lpstr>IV. ENHANCE YOUR "JOY"</vt:lpstr>
      <vt:lpstr>IV. ENHANCE YOUR "JOY"</vt:lpstr>
      <vt:lpstr>V. ENJOY YOUR "PEACE"</vt:lpstr>
      <vt:lpstr>V. ENJOY YOUR "PEACE"</vt:lpstr>
      <vt:lpstr>V. ENJOY YOUR "PEACE"</vt:lpstr>
      <vt:lpstr>CONCLUSION</vt:lpstr>
      <vt:lpstr>CONCLUSION</vt:lpstr>
      <vt:lpstr>The Plan of salvation</vt:lpstr>
      <vt:lpstr>Plan of Salvation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B</dc:creator>
  <cp:lastModifiedBy>C</cp:lastModifiedBy>
  <cp:revision>3</cp:revision>
  <dcterms:created xsi:type="dcterms:W3CDTF">2021-09-28T23:13:16Z</dcterms:created>
  <dcterms:modified xsi:type="dcterms:W3CDTF">2021-12-20T22:07:37Z</dcterms:modified>
</cp:coreProperties>
</file>